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308" r:id="rId3"/>
    <p:sldId id="309" r:id="rId4"/>
    <p:sldId id="310" r:id="rId5"/>
    <p:sldId id="311" r:id="rId6"/>
    <p:sldId id="312" r:id="rId7"/>
    <p:sldId id="314" r:id="rId8"/>
    <p:sldId id="315" r:id="rId9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38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824 666 12160,'0'-51'11109,"0"51"-11041,-1 1 0,1-1 1,0 0-1,0 0 1,-1 1-1,1-1 0,0 0 1,-1 0-1,1 1 1,0-1-1,0 0 0,0 1 1,-1-1-1,1 0 1,0 1-1,0-1 0,0 0 1,0 1-1,0-1 1,0 0-1,0 1 1,0-1-1,0 1-68,0 59 299,0-64-185,1 1 0,0 0 1,0-1-1,1 1 1,-1 0-1,1 0 1,0 0-115,1-3 212,0-4 546,-11 17-388,-9 16-175,16-21-213,0 0 1,-1 1-1,1-1 1,0 0-1,0 1 1,1-1 0,-1 1-1,1 0 1,-1-1-1,1 1 1,0-1-1,0 1 1,0 0 0,0-1-1,0 3 18,1-4-38,-1-1 0,0 1-1,1-1 1,-1 0 0,0 1-1,1-1 1,-1 0 0,1 1-1,-1-1 1,1 0 0,-1 0-1,0 0 1,1 1 0,-1-1-1,1 0 1,-1 0 0,1 0-1,-1 0 1,1 0 0,0 0-1,-1 0 1,1 0 0,-1 0-1,1 0 1,-1 0 0,1 0-1,-1 0 1,1 0 0,-1 0-1,1-1 1,-1 1 0,1 0-1,-1 0 1,0-1 0,1 1-1,-1 0 1,1-1 38,16-8-2539,-10 3 779,16-13-6432,-13 4 3654</inkml:trace>
  <inkml:trace contextRef="#ctx0" brushRef="#br0" timeOffset="501.143">1118 203 11648,'-4'0'1183,"0"-1"427,0 1 0,-1 1 1,1-1-1,0 0 0,0 1 1,0 0-1,-4 1-1610,6-1 129,-1 0 0,1 1 0,0-1 0,0 0-1,-1 1 1,1 0 0,1-1 0,-1 1 0,-1 1-129,-2 2 32,0 1 1,1 0-1,0 0 0,0 0 0,0 0 0,-2 5-32,6-9-9,-1-1-1,0 0 1,1 1 0,-1-1-1,1 0 1,0 1 0,-1-1-1,1 1 1,0-1 0,0 1-1,0-1 1,0 1-1,0-1 1,0 1 0,0-1-1,0 1 1,1-1 0,-1 0-1,1 1 1,-1-1 0,1 1-1,-1-1 1,1 0 0,0 1-1,0-1 1,-1 0-1,1 0 1,0 0 0,0 0-1,0 0 1,0 0 0,1 0-1,-1 0 1,0 0 0,0 0-1,2 0 10,3 2-2,1-1 1,0-1-1,0 1 0,0-1 0,0 0 1,0-1-1,0 1 0,0-1 0,0-1 1,2 0 1,12 1-73,8 0 51,0 1 1,-1 2-1,1 1 0,-1 1 1,15 6 21,-25-6 15,-1 1 1,0 1-1,-1 0 1,0 2 0,0 0-1,-1 0 1,0 2-1,0 0 1,4 4-16,-17-12-43,13 9 233,-1 2-1,0 0 0,-1 1 0,-1 0 0,2 4-189,-11-15 140,-1 0 1,1 1-1,-1 0 0,0-1 0,-1 1 1,1 0-1,-1 0 0,0 0 1,0 0-1,0 2-140,-1-4 81,0 0 0,0 1 0,0-1 0,-1 0 0,1 0 1,-1 0-1,0 1 0,0-1 0,0 0 0,0 0 0,-1-1 0,1 1 0,-1 0 0,0 0 1,0-1-1,0 1 0,0 0-81,-7 5 57,1 0 1,-1 0-1,-1-1 0,1 0 1,-1-1-1,-1 0 0,1 0 1,-8 2-58,-16 6 58,-1-2 1,-5 0-59,19-7-232,0 0 0,0-1 0,0-1 0,-1-1 0,1-1 0,-10-2 232,29 1-246,0 0 1,1 0 0,-1 0-1,1 0 1,-1 0 0,1-1-1,-1 1 1,1-1 0,-1 1-1,1-1 1,-1 1 0,1-1-1,-1 0 1,1 0-1,0 0 1,0 0 0,-1 0-1,1 0 246,1 0-294,-1 1-1,1-1 0,0 0 1,-1 0-1,1 0 0,0 0 1,0 0-1,0 0 0,-1 0 1,1 0-1,0 0 0,0 1 0,0-1 1,1 0-1,-1 0 0,0 0 1,0 0-1,0 0 0,1 0 1,-1 0-1,0 0 0,1 1 1,-1-1-1,1 0 0,-1 0 1,1 1-1,0-2 295,12-18-5189</inkml:trace>
  <inkml:trace contextRef="#ctx0" brushRef="#br0" timeOffset="880.291">1082 152 13440,'-27'11'4346,"27"-11"-4235,-1 0 0,1 1-1,-1-1 1,0 0 0,1 0-1,0 1 1,-1-1 0,1 0 0,-1 1-1,1-1 1,-1 1 0,1-1 0,0 1-1,-1-1 1,1 0 0,0 1-1,-1-1 1,1 1 0,0 0 0,0-1-1,0 1 1,-1-1 0,1 1 0,0-1-1,0 1 1,0-1 0,0 1-1,0 0 1,0 0-111,0-1 357,0 2 1435,2-3-208,14-6-830,1 1 1,0 1-1,0 1 1,0 0-1,17-1-754,-4 0 254,314-38 650,-45 8-1776,-275 32 39,34-7-2783,-53 9 2488,1-1 0,-1 0-1,0 0 1,0 0 0,2-2 1128,-5 3-462,-1 1 0,1-2 0,-1 1 0,0 0 0,0 0 0,1 0 1,-1 0-1,0-1 0,0 1 0,0-1 0,0 1 0,-1-1 0,2 0 462,-2 0-667,1 0 1,-1 0-1,1-1 0,-1 1 1,0 0-1,0 0 0,0 0 1,0-1 666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25.0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127 563 10496,'3'-8'1054,"-1"1"0,2 0 0,-1 0 0,1 0 1,0 1-1,2-3-1054,-5 7 1584,3 8 1701,-4-2-3071,0 0 1,0-1-1,0 1 1,0 0-1,-1 0 1,0 0-1,0-1 1,0 1-1,0 0 1,0-1-1,-1 3-214,-3 6 190,-14 43 161,11-36-227,2 0 0,0 1 1,1 0-1,0 1-124,5-19 1,0-1-1,0 1 1,0-1-1,0 1 1,0 0-1,0-1 1,0 1-1,0 0 1,1-1-1,-1 1 1,0-1-1,1 1 1,0-1-1,-1 1 1,1-1-1,0 1 1,0-1-1,-1 0 1,1 1-1,0-1 1,1 0-1,-1 0 1,0 0-1,0 0 1,0 0-1,1 0 1,-1 0-1,0 0 1,1 0-1,-1 0 1,1-1-1,-1 1 1,1-1 0,-1 1-1,1-1 0,8 2 4,0 0 0,0 0 0,0-1-1,-1-1 1,8 0-4,8 1-5,-18 0-8,1 1 1,-1 0-1,0 0 0,0 0 0,0 1 1,-1 0-1,1 1 0,0-1 0,-1 1 1,0 1-1,0-1 0,0 1 1,-1 0-1,5 5 13,-4-4 35,-1 1 0,1-1 0,-2 1 0,1 0 0,-1 0 0,0 1 0,0-1 0,-1 1 0,0 0 0,0 0 0,-1 0 0,0 0 1,0 3-36,-1-8 63,-1 0 0,0 0 0,1 0 1,-1 0-1,0 0 0,-1 0 1,1 0-1,0 0 0,-1 0 1,0 0-1,0 0 0,0 0 0,0 0 1,0 0-1,0-1 0,-1 1 1,1-1-1,-1 1 0,0-1 1,0 1-1,0-1 0,0 0 0,0 0 1,0 0-1,-1 0 0,1 0 1,-1 0-1,1-1 0,-1 1 0,0-1 1,1 0-1,-1 0 0,0 0 1,0 0-1,0 0 0,0-1 1,0 1-1,0-1-63,-30 3-189,-1-1 1,1-2 0,0-1-1,0-2 1,0-1-1,-16-5 189,42 8-458,-26-8-1444,32 9 1635,0 0 0,-1-1-1,1 1 1,0-1 0,0 1 0,0-1-1,0 0 1,0 1 0,0-1-1,0 0 1,0 0 0,0 0-1,0 0 1,0 0 0,0 0 0,1 0-1,-1 0 1,0 0 0,1 0-1,-1 0 1,0-1 267,4-10-5610</inkml:trace>
  <inkml:trace contextRef="#ctx0" brushRef="#br0" timeOffset="362.342">177 459 12544,'-9'-31'4639,"18"26"-3583,9 2 800,-9-1 192,7 4-1056,2 0-352,5 0-512,4 0-96,0 0-32,0 4-352,-6 8-160,6 15-1440,-9 17-576,4 11-3263</inkml:trace>
  <inkml:trace contextRef="#ctx0" brushRef="#br0" timeOffset="363.342">519 935 15360,'-17'0'5791,"13"0"-4511,-1 0-64,5 0-320,0 0-576,0 0-96,5 4-352,4-4-96,3 0 128,1 0-1600,1 0-672,-1 0-1536,5 3-3071</inkml:trace>
  <inkml:trace contextRef="#ctx0" brushRef="#br0" timeOffset="766.042">783 483 12032,'-3'-4'1500,"-1"-5"442,4 9-1765,0 0 0,0 0 0,0-1 0,1 1 0,-1 0 0,0 0 0,0 0 0,0-1 0,0 1 0,0 0 0,1 0 0,-1 0 0,0 0 1,0-1-1,0 1 0,0 0 0,1 0 0,-1 0 0,0 0 0,0 0 0,1 0 0,-1 0 0,0-1 0,0 1 0,1 0 0,-1 0 0,0 0 0,0 0 0,0 0 0,1 0 1,-1 0-1,0 0 0,0 0 0,1 0 0,-1 0 0,0 1 0,0-1 0,1 0-177,-1 0 72,0 0 0,0 0 0,0 0 0,1 0 0,-1 0 0,0 0 0,0 0 0,0 0 0,0 0 0,1 1 0,-1-1 0,0 0 0,0 0 0,0 0 0,0 0 0,0 0 0,0 1 0,1-1 0,-1 0 0,0 0 0,0 0 0,0 0 0,0 1 0,0-1 0,0 0 0,0 0 0,0 0 0,0 1 0,0-1 0,0 0 0,0 0 0,0 0 0,0 1 0,0-1 0,0 0 0,0 0 0,0 0 0,0 0 0,0 1 0,0-1 0,0 0 0,0 0 0,0 0 0,-1 0 0,1 1 0,0-1 0,0 0 0,0 0 0,0 0 0,0 0 0,0 0 0,-1 1 0,1-1 0,0 0 0,0 0-72,-10 14 325,8-11-130,-27 35-66,12-16-147,0 1-1,-1 6 19,13-21-116,1-1 1,1 1-1,-1 0 0,1 0 0,1 0 1,-1 1-1,2-1 0,-1 1 1,1 2 115,0-7-92,1 1 0,1-1 0,-1 0 0,0 0 0,1 0 0,0 0 0,0 1 0,0-1 0,1-1 0,-1 1 0,1 0 0,0 0 0,0 0 0,0-1 0,1 1 0,-1-1 0,1 0 0,0 0 0,0 0 0,0 0 0,3 2 92,7 5-118,1-1 1,1 0-1,0-1 1,14 6 117,6 4-89,-2-1 44,2 1 839,-1 2-1,-1 1 1,0 2-794,-33-23 24,1 1 0,0-1 0,-1 0 0,1 1 1,-1-1-1,1 0 0,-1 1 0,0-1 0,1 1 0,-1-1 0,1 1 1,-1-1-1,0 1 0,1-1 0,-1 1 0,0-1 0,0 1 1,1-1-1,-1 1 0,0 0 0,0-1 0,0 1 0,0-1 0,0 1 1,0 0-1,0-1 0,0 1 0,0-1 0,0 1 0,0 0 0,0-1 1,0 1-1,0-1 0,-1 1 0,1-1 0,0 1 0,0 0 0,-1-1 1,1 1-1,0-1 0,-1 1 0,1-1 0,0 1 0,-1-1 0,1 0 1,-1 1-1,1-1 0,-1 1 0,1-1 0,-1 0-24,-3 3 41,1-1 0,-1-1 0,1 1 0,-1 0-1,0-1 1,1 0 0,-3 1-41,-20 3-93,0-1-1,0-1 1,-1-1-1,-2-2 94,-59-2-3562,58-2 256,9 1-2443</inkml:trace>
  <inkml:trace contextRef="#ctx0" brushRef="#br0" timeOffset="1111.221">760 515 13696,'-4'-36'5183,"13"24"-4031,9 4 576,-5 4 0,10-4-928,2 1-192,11-5-384,9 0-160,14 0-32,-2 0-32,-12 7 64,-5 2-1024,4 3-448,-4 0-1568,10 0-575,-9 0-1889</inkml:trace>
  <inkml:trace contextRef="#ctx0" brushRef="#br0" timeOffset="1614.732">2895 158 10624,'7'-14'1280,"0"0"0,0 1 1,1 0-1,1 1 1,0-1-1,0 2 0,9-8-1280,7-10 3576,-24 28-3410,0 0 1,0 0-1,-1 0 1,1-1-1,0 1 1,0 0-1,-1-1 0,1 1 1,-1 0-1,1-1 1,-1 1-167,0 1 20,0-1 0,0 1 0,0 0 0,0 0 0,0 0 0,0 0 0,0-1 1,0 1-1,0 0 0,0 0 0,0 0 0,0 0 0,0 0 0,0-1 0,0 1 0,0 0 0,-1 0 1,1 0-1,0 0 0,0 0 0,0 0 0,0 0 0,0-1 0,0 1 0,0 0 0,-1 0 1,1 0-1,0 0 0,0 0 0,0 0 0,0 0 0,0 0 0,-1 0 0,1 0 0,0 0-20,-12 2 410,6 0-290,-1 1 1,1 0-1,0 0 0,0 1 1,0 0-1,1 0 0,-2 2-120,-38 36 405,15-12-175,-3 0-81,-38 35 118,3 4 0,-6 12-267,20-15 511,-42 67-511,80-107 64,1 0 1,1 1 0,2 0 0,0 1 0,2 0 0,1 1 0,0 8-65,6-23-1,1 0-1,1 1 0,0-1 1,1 1-1,0-1 1,1 1-1,1-1 1,0 0-1,1 0 1,1 0-1,0 0 0,1 0 1,0-1-1,1 0 1,1 0-1,0 0 1,1-1-1,0 0 1,1 0-1,0-1 0,0 0 1,2-1-1,-1 0 1,8 5 1,-8-7 10,0-1 0,1 1 0,0-2 0,0 0 0,1 0 0,-1-1 0,1 0 0,1-1 0,-1 0 1,0-1-1,1 0 0,0-1 0,-1-1 0,1 0 0,0-1 0,0 0 0,0-1 0,3-1-10,10-1 39,-1-2 0,0-1 0,-1-2 1,0 0-1,0-1 0,0-1 0,-2-2 0,1 0 0,1-3-39,-19 12 20,-1 0-1,1-1 0,-1 1 1,0-1-1,0 0 1,0-1-1,0 1 1,-1-1-1,0 1 1,0-1-1,2-5-19,-4 7 17,0 0 0,0 0 0,0 0 0,-1 0 0,1 0 0,-1 0 0,0 0 0,0 0 0,0 0 0,0 0-1,0 0 1,-1 0 0,1 0 0,-1 0 0,0 0 0,0 0 0,0 0 0,0 1 0,0-1 0,-1 0 0,0 1 0,1-1-17,-5-5 21,0 1-1,0 1 1,0-1 0,-1 1 0,0 0 0,0 0-1,-1 1 1,0 0 0,0 0 0,0 1 0,0 0 0,-1 0-1,1 1 1,-1 0 0,0 1 0,-2-1-21,-19-3 11,0 1 1,-1 2-1,1 0 0,-8 3-11,-9 0-44,0 2 0,0 2 0,-11 4 44,19 0-1512,0 1-1,-11 5 1513,45-12-575,-17 6-2142,21-7 2540,1-1 0,-1 0 1,1 1-1,-1-1 0,1 0 1,0 1-1,-1-1 0,1 0 1,0 1-1,-1-1 0,1 1 1,0-1-1,-1 1 0,1-1 1,0 0-1,0 1 0,0-1 0,-1 1 1,1-1-1,0 1 0,0-1 1,0 1-1,0-1 0,0 1 1,0 0-1,0-1 0,0 1 1,0-1-1,0 1 0,0-1 1,0 1-1,1-1 0,-1 1 1,0-1-1,0 1 0,1-1 177,10 13-6298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28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842 258 7808,'47'-131'12037,"-46"126"-11301,-4 6 329,-6 8 601,6-5-1688,-92 86 1403,61-61-1381,1 3 0,2 0 0,-17 25 0,44-52-24,0 0 0,1 0 0,0 1 0,0 0 0,0-1 0,1 1 0,-2 4 24,4-9-1,-1 1-1,1 0 0,0-1 1,0 1-1,0 0 1,0-1-1,0 1 0,0 0 1,0-1-1,0 1 0,1 0 1,-1-1-1,0 1 1,1 0-1,0-1 0,-1 1 1,1-1-1,0 1 0,0-1 1,0 1-1,0-1 1,0 0-1,0 1 0,0-1 1,0 0-1,1 0 1,-1 0-1,1 1 2,5 2 1,0 0 0,0 0 0,0 0 0,0-1 0,1 0 0,4 1-1,52 11-13,-30-8 9,62 14-13,76 19-53,-129-28 55,-1 2 0,37 18 15,-61-23 79,0 0 1,0 2-1,-1 0 1,-1 1-1,0 0 1,11 12-80,-20-17 173,0 0 0,-1 0 0,1 1 0,-1 0 1,-1 1-1,1 0 0,-2-1 0,1 1 0,-1 1 0,0-1 1,-1 1-1,0-1 0,-1 1 0,1 4-173,-3-10 88,0 0 0,0 1 0,0-1 0,0 1 0,0-1 0,-1 1 0,0-1 0,0 0 0,0 1 0,-1-1 0,1 0 0,-1 0 0,-2 4-88,0-2 63,0 0 1,0-1-1,0 1 1,-1-1-1,0 0 0,0-1 1,0 1-1,-4 1-63,-9 6 73,-1-1 0,0 0 0,-1-2 0,0-1 0,-4 1-73,-26 9-4,-1-3-1,0-2 0,-1-3 1,0-2-1,0-2 1,-1-2-1,-2-2 5,26-3-230,1 0 1,-15-4 229,31 3-342,0 0-1,0-1 1,0-1 0,0 0 0,0 0 0,-6-5 342,14 7-237,1 1 0,0-1-1,0 0 1,1 0 0,-1 0 0,0-1-1,1 1 1,-1 0 0,1-1 0,0 0-1,-1-1 238,2 3-205,0-1 0,1 1 0,-1-1-1,1 0 1,-1 1 0,1-1 0,-1 0-1,1 0 1,0 1 0,0-1 0,0 0-1,0 0 1,0 1 0,0-1 0,0 0 0,1 0-1,-1 1 1,1-1 0,-1 0 0,1 1-1,0-1 1,0-1 205,2-2-865,0-1-1,1 1 1,-1 0 0,5-4 865,18-15-4949</inkml:trace>
  <inkml:trace contextRef="#ctx0" brushRef="#br0" timeOffset="352.833">815 31 12288,'0'0'239,"0"-1"1,0 1 0,0-1-1,0 1 1,1-1 0,-1 1-1,0-1 1,0 1 0,1-1-1,-1 1 1,0-1 0,1 1-1,-1 0 1,0-1 0,1 1-1,-1-1 1,1 1 0,-1 0 0,0-1-1,1 1 1,-1 0 0,1 0-1,-1-1 1,1 1 0,-1 0-1,1 0 1,0 0-240,13 6 4051,-11-4-4088,5 2 302,0-1 0,0 0 0,0 0 0,0-1 0,0 1 0,0-2 0,1 1 0,4-1-265,17 1-72,24-2 72,-24-1 128,41 1-200,158 4 282,-186-1-886,1 2 0,-1 2 0,-1 2 0,10 4 676,-32-7-1045,0 1 0,-1 1-1,0 1 1,0 1 0,-1 0 0,8 7 1045,31 30-5040</inkml:trace>
  <inkml:trace contextRef="#ctx0" brushRef="#br0" timeOffset="699.313">1747 1134 11520,'-2'-2'291,"1"0"-1,0 0 1,0 0 0,0 0 0,0 0 0,0 0 0,1-1 0,-1 1 0,1 0 0,-1 0 0,1-1 0,0 1 0,0 0-1,0-1 1,0 1 0,0 0 0,0-1 0,1 1 0,-1 0 0,1 0 0,0-2-291,3-9 826,1 1 0,1 0 0,4-8-826,7-15 1594,-16 33-1527,6-19 536,-7 20-553,1 0-1,-1 0 1,0 0-1,0-1 1,1 1-1,-1 0 1,0 0-1,0 0 1,0 0-1,-1-1 1,1 1-1,0 0 1,0 0-1,-1 0 1,1-1-50,-11 11 245,10-8-231,1 1 0,-1-1-1,0 0 1,1 0-1,-1 0 1,1 1 0,0-1-1,-1 0 1,1 1-1,0-1 1,0 0 0,0 0-1,0 1 1,0-1 0,0 0-1,0 1 1,0-1-1,1 0 1,-1 1 0,1 0-14,-1-1 16,0 0 1,1-1 0,-1 1 0,1 0 0,-1-1-1,1 1 1,-1 0 0,1-1 0,-1 1-1,1-1 1,0 1 0,-1-1 0,1 1 0,0-1-1,-1 1 1,1-1 0,0 0 0,0 1-1,-1-1 1,1 0 0,0 1 0,0-1-1,0 0 1,0 0 0,-1 0 0,1 0 0,0 0-1,0 0 1,0 0 0,0 0 0,-1 0-1,1-1 1,0 1 0,0 0-17,5-2 185,0-1-1,0 0 1,0 0 0,3-3-185,0 1 301,-14 13 712,-15 12-427,-17 12-586,19-18-131,1 2-1,1-1 1,-10 13 131,25-27-175,0 0 0,1 0 0,-1 0 0,0 1 0,1-1 0,-1 0 0,0 0 0,1 0 0,0 0 0,-1 1-1,1-1 1,0 0 0,-1 0 0,1 1 0,0-1 0,0 0 0,0 0 0,0 1 0,0-1 0,0 0 0,1 1 0,-1-1 175,0 0-233,1 0 0,-1-1 0,1 1 0,-1 0 1,1-1-1,-1 1 0,1 0 0,0-1 0,-1 1 0,1-1 0,0 1 1,0-1-1,-1 1 0,1-1 0,0 1 0,0-1 0,0 0 0,-1 0 1,1 1-1,0-1 0,0 0 0,0 0 0,0 0 0,0 0 0,0 0 1,-1 0-1,1 0 0,0 0 0,0 0 0,1-1 233,16-4-5114</inkml:trace>
  <inkml:trace contextRef="#ctx0" brushRef="#br0" timeOffset="1138.139">2398 127 15104,'8'-2'2102,"-1"-1"-171,1 1-1,-1 1 0,0-1 0,8 0-1930,-15 2 944,-20 6-791,0 1-1,0 1 0,0 0 0,1 2 1,0 0-1,1 1 0,0 1 1,1 1-1,-10 9-152,20-16-17,-1 1 0,2 0 1,-1 1-1,1 0 0,0 0 0,0 0 1,1 0-1,0 1 0,1 0 0,0 0 0,0 0 1,1 1-1,0-1 0,-1 9 17,4-13-10,0 0-1,0-1 0,0 1 1,1-1-1,-1 1 1,1-1-1,0 1 0,1-1 1,-1 0-1,1 0 1,0 1-1,0-1 0,0 0 1,0 0-1,1-1 1,0 1-1,-1 0 0,1-1 1,1 0-1,-1 0 1,3 2 10,9 8-12,1-1-1,0-1 1,1 0 0,6 2 12,-21-12-1,33 19-59,16 7 47,-2 3-1,-1 2 0,29 26 14,-50-34 21,-1 1 1,-1 1-1,-1 1 0,-1 1 1,-1 1-1,10 21-21,-26-41 104,-2 0 0,1 1 0,-1-1 1,-1 1-1,0 0 0,0 0 0,-1 0 0,1 8-104,-3-13 83,1 0-1,-1-1 1,-1 1-1,1 0 1,0 0-1,-1-1 1,0 1-1,0-1 0,-1 1 1,1 0-1,-1-1 1,0 0-1,0 1 1,0-1-1,-1 0 0,0 0 1,1 0-1,-1-1 1,-4 4-83,0-1 53,-1 1 0,0-2 0,0 1 1,0-1-1,-1-1 0,1 0 0,-1 0 0,0 0 0,-8 1-52,-16 4 71,-1-2 1,-4-1-73,12-2 32,-27 5-111,-1-4 0,-7-1 79,35-3-558,0-1 0,-1-2-1,1 0 1,0-2 0,-10-3 558,32 6-363,0-1 1,0 1 0,0 0 0,0-1 0,0 0 0,0 0 0,1 0 0,-1-1 0,-1 0 362,4 2-291,0 0 0,-1-1-1,1 1 1,0-1 0,0 1-1,0-1 1,0 1 0,0-1-1,0 0 1,0 1 0,1-1-1,-1 0 1,1 0 0,-1 1 0,1-1-1,0 0 1,-1 0 0,1 0-1,0 0 1,0 1 0,1-3 291,5-26-5461</inkml:trace>
  <inkml:trace contextRef="#ctx0" brushRef="#br0" timeOffset="1504.413">2233 19 14720,'-2'1'596,"-10"5"2117,12-6-2658,0 0 0,0 0-1,0 0 1,0 0-1,0 0 1,0 0-1,1 0 1,-1 0-1,0 0 1,0 0-1,0 0 1,0 0 0,0 1-1,0-1 1,0 0-1,0 0 1,1 0-1,-1 0 1,0 0-1,0 0 1,0 0 0,0 0-1,0 1 1,0-1-1,0 0 1,0 0-1,0 0 1,0 0-1,0 0 1,0 0-1,0 1 1,0-1 0,0 0-1,0 0 1,0 0-1,0 0 1,0 0-1,0 1 1,0-1-1,0 0 1,0 0-1,0 0 1,0 0 0,0 0-1,0 0 1,-1 0-1,1 1 1,0-1-1,0 0 1,0 0-1,0 0 1,0 0 0,0 0-1,0 0 1,0 0-1,-1 0 1,1 0-1,0 0 1,0 0-1,0 0 1,0 1-1,0-1 1,0 0-55,17 2 426,1-1 1,-1 0-1,1-1 1,0-1-1,-1-1 1,3 0-427,13-2 182,32-1-4,101-9 274,106 7-452,-49 21-718,-73 3-4378,-106-9 1774,-2 0-1531</inkml:trace>
  <inkml:trace contextRef="#ctx0" brushRef="#br0" timeOffset="1848.759">3678 270 11776,'-2'-21'1473,"1"13"-475,0-1 0,0 1 1,-1 0-1,-2-7-998,2 8 581,1 4-125,0 0 0,0 0 0,0 0 0,1 0 0,-1-1 0,1 1 0,0 0 0,0-3-456,0 40 4096,0 61-3162,-10 126-352,2-86-572,2 197-2208,6-323 1457,0 0 0,-2 1 0,1-1 0,-1 0-1,-2 6 742,4-14-222,-1 1 0,1-1-1,0 0 1,-1 1 0,1-1-1,-1 0 1,0 0 0,1 0 0,-1 1-1,0-1 1,0 0 0,0 0-1,0 0 1,0 0 0,0 0-1,0-1 1,0 1 0,0 0-1,0 0 1,0-1 0,-1 1-1,1-1 1,0 1 0,0-1-1,-1 1 1,1-1 0,0 0-1,-1 0 1,1 1 0,0-1-1,-1 0 1,1 0 0,0 0 0,-1-1-1,1 1 1,-1 0 0,1 0-1,0-1 1,0 1 0,-1-1-1,0 0 223,-24-15-4330</inkml:trace>
  <inkml:trace contextRef="#ctx0" brushRef="#br0" timeOffset="2216.465">3174 591 10752,'-5'-20'4032,"19"20"-3136,11-4 543,-2 4 33,13 4-512,27 4-96,3-4-288,-12-1-32,25 5-320,-11-4-128,8 4-64,17 1-672,-13-1-288,-13-1-2496,-17-2-1023,-11-1-193</inkml:trace>
  <inkml:trace contextRef="#ctx0" brushRef="#br0" timeOffset="2588.529">4639 352 12544,'-17'-10'4122,"17"10"-4081,0 0 1,-1 0-1,1 0 0,0 0 1,0 0-1,0 0 0,0 0 1,0 0-1,-1 0 0,1 0 1,0 0-1,0 0 0,0-1 1,0 1-1,0 0 0,0 0 1,-1 0-1,1 0 0,0 0 1,0 0-1,0-1 0,0 1 1,0 0-1,0 0 0,0 0 1,0 0-1,0-1 0,0 1 1,0 0-1,0 0 0,0 0 1,0 0-1,0-1 0,0 1 1,0 0-1,0 0 0,0 0 1,0 0-1,0-1 0,0 1 1,0 0-1,0 0 0,0 0 1,0 0-42,2-11 1384,-2 5-623,1 1-1,0-1 0,1 1 1,-1-1-1,1 1 0,2-5-760,2-1 260,4-8 7,0-1 0,-2 1 0,0-2-267,-6 16 95,-1 0 0,0 0 0,1 0 0,-2 0 0,1 0 0,0 0 0,-1 0 0,0-1 0,0 1 0,-1 0 0,1 0 0,-1 0 0,-1 0 0,1 0 0,-1 0-95,2 3 29,-1 0 0,0 1 0,0-1 1,0 1-1,0-1 0,0 1 1,0-1-1,0 1 0,0 0 1,-1 0-1,1-1 0,-1 1 0,1 0 1,0 0-1,-1 1 0,0-1 1,1 0-1,-1 0 0,0 1 0,1-1 1,-1 1-1,0-1 0,0 1 1,1 0-1,-1 0 0,0-1 1,0 1-1,1 1 0,-1-1 0,0 0 1,0 0-1,0 1-29,-7 1 85,0 0 0,1 1 0,0 0 0,0 0 0,-6 4-85,13-7 3,-12 7 78,-1 1 1,1 0-1,1 0 0,-1 1 1,1 1-1,-9 10-81,1-2 77,-19 17 25,2 1 0,2 2-1,2 1 1,1 2 0,-1 6-102,17-22 19,1 0-1,1 2 1,1-1 0,2 2 0,0-1-1,2 1 1,1 1 0,2 0-1,-1 11-18,5-25 14,1 1 0,1-1-1,0 1 1,1-1 0,0 1-1,2-1 1,0 0-1,0 0 1,2 0 0,0 0-1,0-1 1,1 0 0,1 0-1,0 0 1,1-1-1,1 0 1,0-1 0,11 12-14,-7-8-2,2-1 1,0 0 0,1-2-1,0 1 1,1-2-1,1 0 1,0-1 0,0-1-1,5 2 2,-8-6 23,0-1 1,0 0-1,1 0 0,-1-2 0,1 0 1,0-1-1,0 0 0,0-1 1,0-1-1,0 0 0,0-2 0,4 0-23,-17 2 23,-1-1-1,0 1 0,1-1 0,-1 1 0,0-1 0,0 1 0,0-1 0,0 0 0,1 0 1,-1 0-1,0-1 0,-1 1 0,1 0 0,0-1 0,0 1 0,-1-1 0,1 1 0,0-1 1,-1 0-1,0 0 0,1 0 0,-1 0 0,0 0 0,0 0 0,0 0 0,0 0 0,-1 0 1,1 0-1,0-1 0,-1 1 0,0 0 0,1 0 0,-1-1 0,0 1 0,0 0 0,0-1 1,-1 1-1,1 0 0,0 0 0,-1-1 0,0 0-22,-2-10 40,-1 1 1,0-1-1,-1 1 1,0 0-1,-1 1 0,0 0 1,-6-8-41,1 5-6,-1 1 0,-6-5 6,10 10-10,-2-2-32,-1 1-1,0 0 0,0 0 0,-1 1 0,0 1 1,-1 0-1,0 1 0,0 0 0,-4-1 43,-17-3-578,1 1 0,-36-4 578,34 8-965,0 2-1,-1 1 1,1 2 0,-1 1 0,1 2-1,0 1 1,0 2 0,0 2-1,1 1 1,0 1 0,0 2-1,-4 4 966,-71 34-4805,-4 5-117</inkml:trace>
  <inkml:trace contextRef="#ctx0" brushRef="#br0" timeOffset="2948.118">53 1578 10368,'-52'-24'6394,"57"24"-214,25 4-4824,42 11-113,1-4 0,45 1-1243,152-3 906,-39-10-400,62-6-47,471-31 17,-6-18-136,526-18 74,-1261 72-385,451-11 249,-174 5-3281,-249 5-320,-50 3 2963,1 0-1,-1 0 1,1 0-1,-1 0 1,1 0-1,-1 0 1,1 0-1,-1 0 1,1 0 0,-1 1-1,1-1 1,-1 1 360,-1-1-267,1 0 0,-1 1 1,0-1-1,0 1 0,0-1 1,0 1-1,0-1 0,0 0 1,0 1-1,0-1 1,0 1-1,0-1 0,0 1 1,0-1-1,0 0 0,0 1 1,0-1-1,0 1 0,-1-1 1,1 0-1,0 1 0,0-1 1,0 1 266</inkml:trace>
  <inkml:trace contextRef="#ctx0" brushRef="#br0" timeOffset="3424.01">2371 1994 11904,'-1'-3'279,"1"0"1,0 0-1,0 0 0,0 0 1,1 0-1,-1 0 1,1 1-1,-1-1 1,1 0-1,0 0 1,0 0-1,0 1 1,1-1-1,-1 0 1,1 1-1,-1-1 0,1 1 1,0 0-1,0 0 1,0-1-280,12-12 968,1 1 0,0 1 1,1 0-1,0 1 0,1 1 0,7-3-968,-11 7 168,0 1-1,1 0 1,-1 1-1,1 1 1,0 0-1,0 1 1,1 1-1,-1 0 1,9 0-168,17 3 256,0 1 0,-1 2 0,1 2 0,34 10-256,-56-12 132,0 1 1,-1 1-1,0 0 0,0 1 1,-1 1-1,0 1 0,1 1-132,-9-5 81,0 1 0,-1 0 0,0 0 0,0 1 0,0 0-1,-1 0 1,1 1 0,-2 0 0,1 0 0,-1 0 0,-1 0 0,1 1 0,-2 0-1,1 0-80,-1-1 59,-1-1-1,0 1 0,-1-1 0,0 1 0,0-1 0,0 1 0,-1 0 0,0 0 0,0-1 0,-1 1 0,0 0 0,-2 5-58,0-3 48,-1 0 0,0 0 1,0 0-1,-1-1 0,0 0 0,0 0 1,-1 0-1,0-1 0,-3 3-48,-17 17 127,0-2-1,-1 0 1,-12 6-127,-94 68 209,-12 10-153,109-80-31,3 1 0,0 2 0,-6 11-25,33-36-4,-1 0 1,1 0-1,1 1 1,0 0-1,0 0 0,0 1 1,0 3 3,4-9 2,0-1 0,0 1 0,0-1 0,1 1 0,-1-1 0,1 1 0,0 0 1,0-1-1,0 1 0,1-1 0,-1 1 0,1-1 0,0 1 0,0-1 1,0 1-1,0-1 0,1 0 0,-1 0 0,1 1 0,0-1 0,0 0 0,1 1-2,1 0 7,-1 0-1,1 0 0,0-1 0,1 1 0,-1-1 0,0 0 0,1 0 1,0 0-1,4 2-6,4 0-24,-1-1 0,1 0 0,12 3 24,29 3-50,0-3-1,34 1 51,118-2 238,-103-5-140,391 7-365,-474-8-979,1-1-1,-1-1 0,8-2 1247,-17 2-1684,-1-1 1,1 0 0,0 0-1,2-3 1684,14-6-5962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37.6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2314 315 7552,'0'-1'217,"1"1"1,-1-1-1,0 1 1,1-1-1,-1 1 1,0-1-1,0 1 1,1-1-1,-1 0 1,0 1-1,0-1 1,0 0-1,0 1 1,0-1-1,0 0 0,0 1 1,0-1-1,0 0 1,0 1-1,0-1 1,0 1-1,0-1 1,-1 0-1,1 1 1,0-1-1,0 0 1,-1 1-1,1-1 1,0 1-1,-1-1 1,1 1-1,-1-1 1,1 1-1,0-1 1,-1 1-218,-2-4 190,2 2-78,0 0-1,0 0 0,1-1 1,-1 1-1,0-1 0,1 1 1,0-1-1,-1 1 0,1-1 1,0 1-1,0-1 0,1 1 1,-1-2-112,0-16 728,-1 17-578,1-1 0,-1 0 0,0 1 0,0-1 0,-1 0 0,1 1 0,-1 0-1,0-1 1,0 1 0,0 0 0,0 0 0,0 0 0,-1 0 0,1 0 0,-1 1 0,0-1 0,-2-1-150,-5-2 393,0-1 1,-1 2-1,0-1 0,-10-2-393,13 5 70,-73-30 1366,-39-9-1436,86 33 46,-1 0-1,0 3 1,0 0-1,-1 3 1,1 0-46,-218 10 75,47 1 101,133-7-127,0 3 0,-2 4-49,28-1 43,0 2 1,0 2 0,-28 12-44,-15 5 44,-2-4 1,0-5-1,-34 1-44,99-15 51,-1 1 0,1 1 0,0 1 0,0 1-1,1 1 1,1 2 0,0 1 0,0 0 0,1 2 0,1 1 0,0 1-1,2 1 1,0 0 0,1 2 0,-7 9-51,15-14 64,2 0-1,0 0 1,0 1 0,2 1 0,0-1-1,1 1 1,0 1 0,-2 11-64,5-14 29,1 0 0,0 0 0,1 0 0,1 1 0,1-1 0,0 0 0,0 0 0,2 1 0,0-1 0,3 10-29,1-3 112,1 0 1,0 0-1,2-1 1,1 0-1,0 0 1,2-1-1,0-1 0,1 0 1,1-1-1,1 0 1,1-1-1,1 1-112,-6-9 66,-1-1-1,2 0 1,-1-1 0,1 0-1,0-1 1,1 0 0,2 0-66,22 7 325,32 7-325,-48-15 63,569 127 530,-478-109-551,332 62 208,-253-55 54,68-3-304,-107-20 127,0-6 0,19-7-127,-68-3 97,-2-5 0,0-3-1,61-21-96,295-104-48,-397 122 86,19-12-38,-62 25 10,-1-1 0,-1-1 0,1-1-1,-2 0 1,1 0 0,-1-2 0,0-1-10,-9 8 8,0-1-1,0 1 0,-1-1 1,0-1-1,0 1 1,0 0-1,-1-1 0,0 0 1,0 0-1,-1 0 0,0 0 1,0 0-1,0 0 1,-1-1-1,0 1 0,-1-1 1,0 1-1,0 0 1,0-1-1,-1 0-7,-2-10 18,-1 0 0,0 0-1,-1 1 1,-1 0 0,-1 0-1,-1 0 1,-6-11-18,-14-21 13,-2 1 1,-23-26-14,-82-90-6,93 118-38,-2 1 0,-2 2 0,-2 3 0,-26-17 44,37 31-53,-2 2 0,-1 2-1,0 1 1,-2 2 0,0 2-1,-33-8 54,26 13-111,0 3-1,-1 2 1,0 1-1,0 3 1,-1 2 111,-258 15-2328,209-8 611,74-3 42,0-2 1,0-2-1,0 0 0,-18-4 1675,-7-6-5599</inkml:trace>
  <inkml:trace contextRef="#ctx0" brushRef="#br0" timeOffset="2107.256">473 596 8320,'-1'0'155,"1"0"0,-1 0 1,1 0-1,-1 1 1,1-1-1,-1 0 0,1 0 1,-1 0-1,0 0 0,1 0 1,-1 0-1,1 0 0,-1 0 1,1 0-1,-1 0 1,1 0-1,-1 0 0,1 0 1,-1-1-1,1 1 0,-1 0 1,1 0-1,-1-1 0,1 1 1,-1 0-1,1-1 1,-1 1-156,-11-15 3118,11 13-2835,0 0 0,0 1-1,0-1 1,-1 0 0,1 1 0,0-1 0,-1 1 0,1 0 0,-1-1 0,0 1 0,1 0 0,-1 0 0,0 0 0,-1-1-283,1 2 100,0 0-1,0-1 1,0 1 0,-1 0-1,1 0 1,0 1 0,0-1-1,0 0 1,0 1 0,-1-1-1,1 1 1,0 0 0,0-1-1,0 1 1,0 0 0,0 0-1,0 1 1,1-1-1,-1 0 1,0 0 0,1 1-1,-1-1 1,1 1 0,-1 0-1,1-1 1,0 1 0,-1 0-1,1 0 1,0 1-100,-4 5 112,1 1 0,0-1 0,1 1 0,-1 0 1,2 0-1,-1 2-112,2-7 14,0 1 0,0-1 0,0 1 0,1-1 0,0 1 0,0 0 0,0-1 0,0 1 0,1-1 0,0 1 0,0-1 0,0 1 0,0-1 0,1 0 0,1 3-14,-1-4 20,-1 0 0,1-1-1,0 1 1,1 0 0,-1-1-1,0 0 1,1 1 0,-1-1-1,1 0 1,0 0 0,0-1 0,0 1-1,0 0 1,0-1 0,0 0-1,0 0 1,0 0 0,0 0-1,1 0 1,-1-1 0,2 1-20,3-1 68,0 1 1,0-1-1,0-1 1,-1 1 0,1-2-1,0 1 1,-1-1-1,1 0 1,-1 0 0,0-1-1,0 0 1,0 0-1,0-1 1,0 0 0,-1 0-1,1-1-68,2-2 84,-1 1-1,0-2 1,0 1-1,0-1 1,-1 0-1,-1-1 1,1 1-1,-1-1 1,-1-1-1,0 1 1,1-4-84,-4 9 38,-1 1 1,1-1-1,-1 0 1,0 0 0,0 1-1,-1-1 1,1 0 0,-1 0-1,0 0 1,0 0 0,0 0-1,0 0 1,-1 0 0,0 0-1,1 0 1,-2 1 0,1-1-1,0 0 1,-1 0-1,-1-2-38,1 4 26,1-1 0,-2 0-1,1 1 1,0 0-1,0-1 1,-1 1-1,0 0 1,1 0 0,-1 0-1,0 1 1,0-1-1,0 1 1,0-1-1,0 1 1,0 0 0,0 0-1,0 0 1,0 1-1,-1-1 1,1 1-1,0 0 1,-1 0 0,1 0-1,-3 0-25,-1 1-1,0 0-1,0 1 1,0 0-1,1 0 1,-1 0-1,0 1 1,1 0-1,0 0 1,0 1-1,0-1 0,0 1 1,1 1-1,-1-1 1,1 1-1,0 0 1,0 0 1,-8 10-5,1 1 0,0 0 1,1 0-1,1 1 0,0 1 5,5-9-1,0 0 0,1 0 0,1 1 0,-1-1 0,2 1 0,-1 0 0,1 0 0,1 0 1,0 1 0,0-8 5,1 0 1,0 0-1,0 0 1,0 0 0,1-1-1,-1 1 1,1 0-1,0 0 1,-1 0-1,1-1 1,1 1 0,-1 0-1,0-1 1,0 1-1,1-1 1,0 0 0,-1 1-1,1-1 1,0 0-1,0 0 1,0 0 0,0 0-1,1 0 1,-1-1-1,0 1 1,1-1 0,0 1-1,-1-1 1,1 0-1,-1 0 1,1 0 0,0 0-1,0-1-5,5 2 47,-1-1 1,0 0-1,1-1 0,-1 1 1,0-2-1,1 1 0,-1-1 0,1 0 1,-1 0-1,0-1 0,0 0 1,0 0-1,0-1 0,0 0 0,0 0 1,-1-1-1,2 0-47,2-3 65,1 0-1,-1-1 1,0 0 0,-1-1 0,0 0-1,0 0 1,-1-1 0,-1 0 0,6-8-65,-8 10 45,0-1 0,-1 1 0,0-1 0,0 0 0,-1 0 0,0-1 0,-1 1 1,1-6-46,-2 10 23,0 0 0,-1 1 1,0-1-1,0 1 1,-1-1-1,1 0 0,-1 1 1,0-1-1,0 1 1,-1-1-1,1 1 0,-1 0 1,0-1-1,0 1 1,0 0-1,-1 0 0,1 1 1,-1-1-1,-1 0-23,1 0 1,0 1 1,0-1-1,0 1 0,0 0 0,-1 1 1,0-1-1,1 0 0,-1 1 0,0 0 1,0 0-1,-1 0 0,1 1 1,0-1-1,-1 1 0,1 0 0,0 0 1,-1 0-1,1 1 0,-1 0 0,1 0 1,-1 0-1,0 0 0,1 0 0,0 1 1,-1 0-1,1 0 0,-1 1 0,1-1 1,0 1-1,0 0 0,0 0 1,0 0-1,0 0 0,0 1 0,0-1 1,1 1-1,0 0 0,-2 2-1,-4 4-19,2 0 0,-1 0 0,1 1 0,1 0 0,0 0-1,0 1 1,1 0 0,0 0 0,1 0 0,0 0 0,1 1 0,0 2 19,2-11 5,0 0 0,1 0 0,0 0 0,-1 0-1,1 0 1,0 1 0,0-1 0,1 0 0,-1 0 0,1 0 0,-1 0 0,1 0 0,0 0 0,0 0 0,0 0 0,1 0 0,-1 0 0,1 0 0,0 0 0,-1-1 0,1 1 0,0-1-1,0 0 1,1 1 0,-1-1 0,1 0 0,-1 0 0,1 0 0,-1-1 0,1 1 0,0-1 0,0 1 0,0-1 0,0 0 0,0 0 0,0 0 0,0 0 0,0-1 0,0 0 0,1 1-1,-1-1-4,4 0 15,1 1 0,-1-2 0,1 1 0,-1-1 0,1 0-1,-1 0 1,0-1 0,1 0 0,-1-1 0,0 1-1,0-2 1,-1 1 0,1 0 0,6-5-15,-8 4 25,0 0 0,0 0 0,0 0 0,0-1 0,-1 1 1,0-1-1,0 0 0,0-1 0,0 1 0,-1-1 0,0 1 0,0-1 1,0 0-1,-1 0 0,0 0 0,0 0 0,0-6-25,-1 9 8,-1-1 0,1 1-1,-1-1 1,0 1 0,0-1 0,-1 1 0,1-1-1,-1 1 1,1-1 0,-1 1 0,0 0-1,-1-1 1,1 1 0,0 0 0,-1 0 0,0 0-1,0 0 1,0 0 0,0 0 0,0 0-1,-1 1 1,1-1 0,-1 1 0,1 0 0,-1 0-1,-2-1-7,1 0-2,-1 0 1,0 1-1,1 0 0,-1 0 0,0 1 0,0-1 0,-1 1 0,1 0 1,0 0-1,0 1 0,0 0 0,-1 0 0,1 0 0,0 0 0,0 1 1,-1 0-1,-1 1 2,-3 1-18,1 0 0,-1 1-1,1 0 1,0 1 0,0 0 0,1 1 0,0 0 0,0 0 0,0 0 0,0 1 0,-4 7 18,2-4-43,1 1 1,0 0-1,1 1 1,1 0-1,0 0 1,0 1 0,1 0-1,0 4 43,4-13-18,1 1-1,-1-1 1,1 1-1,0 0 1,1 0-1,-1 0 1,1-1-1,0 1 1,0 4 18,1-7 4,-1 0 0,0-1 0,1 1 0,-1 0-1,1 0 1,0 0 0,0-1 0,0 1 0,0 0 0,0-1 0,0 1-1,0-1 1,0 1 0,0-1 0,1 0 0,-1 0 0,1 1 0,-1-1 0,1 0-1,-1 0 1,1 0 0,0 0 0,-1-1 0,1 1 0,1 0-4,4 1 12,1 0 0,-1 0 0,1-1-1,0 0 1,0 0 0,-1-1 0,1 0 0,0-1 0,0 1 0,-1-2 0,1 1 0,0-1 0,-1 0 0,1 0-1,-1-1 1,0 0 0,0 0 0,0-1 0,0 0 0,2-2-12,0 0 35,0-1 0,0 0 0,-1-1 0,1 0 0,-2 0 0,1 0 0,-1-1 0,-1 0 0,0-1 0,0 0 0,0 0 0,-1 0 0,3-9-35,-7 14 16,0 1 0,0 0 0,0-1 0,0 1 0,-1-1 0,1 1 0,-1-1 0,0 1 0,-1-1 0,1 1 0,-1 0 0,0-1 0,0 1 0,0 0 0,-2-3-16,2 4 4,0 0 0,-1 0 1,1 1-1,-1-1 0,0 1 0,0 0 0,0-1 0,0 1 1,0 0-1,0 0 0,-1 0 0,1 1 0,-1-1 0,1 0 1,-1 1-1,0 0 0,1 0 0,-1-1 0,0 2 1,0-1-1,0 0 0,0 0 0,-2 1-4,0 0-8,0 0 1,1 0-1,-1 0 0,0 1 1,0 0-1,1 0 0,-1 0 1,0 1-1,1-1 0,-1 1 1,1 0-1,0 0 0,0 1 1,0 0-1,0-1 0,0 1 1,0 0-1,1 1 0,-3 1 8,-4 6-26,-1 1 0,2 0-1,-1 1 1,2 0 0,-4 7 26,3-5 10,2 1 1,-6 12-11,12-23-3,-1 0 1,0 0-1,1 0 1,0 0 0,0 0-1,1 0 1,0 0 0,-1 0-1,1 0 1,1 0-1,0 3 3,-1-7 0,0 1-1,1-1 1,-1 1-1,1-1 1,-1 1 0,1-1-1,0 1 1,0-1-1,0 0 1,-1 1-1,1-1 1,0 0-1,1 0 1,-1 0-1,0 1 1,0-1-1,0-1 1,1 1-1,-1 0 1,1 0 0,0 0 2,1 0 0,-1 0 0,1-1 1,-1 1-1,1-1 0,-1 1 0,1-1 0,-1 0 0,1 0 1,-1 0-1,1 0 0,-1-1-2,6 0 9,-1 0-1,0-1 1,-1 0-1,1-1 1,0 0 0,0 0-1,-1 0 1,2-1-9,-1-2 17,0 1 1,0-1 0,-1 0 0,0 0-1,0-1 1,0 0 0,-1 0-1,1 0 1,-2-1 0,1 0-1,1-4-17,-3 6 21,-1 0 0,1-1 0,-1 1 0,0 0-1,-1-1 1,1 1 0,-1-1 0,0 0 0,-1 1-1,0-1 1,0 0 0,0 1 0,-1-1 0,0 1-1,-1-4-20,1 7 4,0 0-1,0 0 1,0 0-1,-1 0 1,1 0-1,-1 0 1,1 0-1,-1 1 1,0-1-1,0 1 1,0-1-1,-1 1 1,1 0-1,0 0 0,-1 0 1,0 0-1,1 0 1,-1 1-1,0-1 1,0 1-1,0 0 1,0-1-1,-2 1-3,1 0 7,0 1 0,-1-1 0,1 1 0,0 0 0,-1 0 0,1 1 0,0-1 0,0 1-1,-1 0 1,1 0 0,0 0 0,0 1 0,0-1 0,0 1 0,0 0 0,0 0 0,0 1-7,-4 3-22,0 0 0,1 0 1,-1 0-1,1 1 0,1 1 1,-1-1-1,1 1 1,0 0-1,1 0 0,0 1 1,0-1-1,1 1 0,0 0 1,1 0-1,0 1 0,0-1 1,1 2 21,1-8-6,1-1 1,-1 1 0,1-1-1,0 1 1,0-1 0,0 1-1,0-1 1,0 1-1,1-1 1,-1 1 0,1-1-1,-1 1 1,1-1 0,0 0-1,0 1 1,0-1-1,1 0 1,-1 0 0,0 0-1,1 0 1,-1 0 0,1 0-1,0 0 1,0 0 0,0 0-1,0-1 1,1 1 5,0 0 5,0 0-1,1-1 1,-1 1 0,1-1 0,0 0-1,0 0 1,-1 0 0,1-1 0,0 1-1,0-1 1,0 0 0,-1 0 0,1 0-1,0-1 1,0 1 0,0-1 0,2-1-5,3 0 30,0-2 1,1 1 0,-1-1 0,-1-1-1,1 1 1,-1-2 0,1 1 0,-2-1-1,7-5-30,-8 6 10,-1 0-1,-1 0 1,1-1-1,-1 1 1,1-1-1,-2 0 1,1 0-1,-1 0 1,0-1-1,0 1 1,0-1-1,-1 0 1,1-6-10,-2 10 1,-1 1 0,0 0 1,0-1-1,0 1 1,0 0-1,0-1 0,0 1 1,-1 0-1,1 0 0,-1-1 1,1 1-1,-1 0 0,0 0 1,0 0-1,0 0 0,0 0 1,0 0-1,-1 0-1,1 0 1,0 1-1,0 0 1,0 0-1,-1 0 1,1 0-1,0 0 1,0 0-1,-1 0 1,1 1-1,-1-1 1,1 0-1,-1 1 1,1-1-1,-1 1 1,1 0-1,-1-1 1,0 1-1,1 0 1,-1 0-1,1 0 1,-1 0-1,0 0 1,1 0-1,-1 1 1,1-1-1,-1 1 0,-7 2-4,1 1 0,-1 0 0,1 0 0,1 1 0,-1 0 0,1 0 0,-1 1 0,-2 4 4,1-3 0,-1 2-16,0 0 0,1 0 0,0 1 0,-1 3 16,6-9-6,1 1-1,0 0 1,0 0-1,0 0 1,0 1 0,1-1-1,0 1 1,0-1-1,0 1 1,0 2 6,2-7 1,0 0-1,0 0 1,-1 0-1,1 1 1,0-1-1,0 0 1,0 0-1,0 0 1,0 0-1,0 0 1,0 0-1,1 0 1,-1 0 0,0 0-1,0 0 1,1 0-1,-1 0 1,1 0-1,-1 0 1,1 0-1,-1 0 1,1 0-1,0-1 1,-1 1-1,1 0 1,0 0-1,0 0 1,0-1 0,-1 1-1,1-1 1,0 1-1,0-1 1,0 1-1,0-1 1,0 1-1,0-1 1,0 0-1,0 1 1,0-1-1,0 0 1,0 0 0,0 0-1,1 0 1,-1 0-1,0 0 1,0 0-1,1 0 0,4-1-3,0 0 0,0-1 0,0 1 0,0-1-1,-1 0 1,1-1 0,-1 1 0,2-1 3,-2-1 1,1 1 0,0-1 1,-1-1-1,0 1 0,0 0 0,0-1 0,0 0 0,-1-1 1,0 1-1,1-2-1,-3 4 14,0 0 0,-1 1 0,1-1 1,-1-1-1,0 1 0,1 0 0,-1 0 0,-1 0 0,1-1 1,0 1-1,-1 0 0,0-1 0,0 1 0,0 0 0,0-1 1,0 1-1,-1 0 0,1-1 0,-1 1 0,0 0 0,-1-3-14,2 5 0,-1 0-1,1 0 0,-1 0 1,0 0-1,1 0 0,-1 0 1,0 1-1,0-1 0,1 0 1,-1 0-1,0 0 0,0 1 1,0-1-1,0 0 1,0 1-1,0-1 0,0 1 1,0-1-1,0 1 0,0 0 1,0-1-1,0 1 0,-1 0 1,1 0-1,0 0 0,0 0 1,0 0-1,0 0 0,0 0 1,-1 0-1,1 0 0,0 1 1,0-1-1,0 0 0,0 1 1,0-1 0,-4 2-3,0 0 0,0 0 1,0 1-1,0-1 0,0 1 0,1 0 1,-2 2 2,-8 7 1,0 0 0,-8 10-1,16-15-2,1-1 1,0 1-1,0-1 0,0 1 0,1 1 0,0-1 0,-1 4 2,5-10-5,-1 1 0,1-1 1,0 0-1,-1 1 0,1-1 0,0 1 0,0 0 0,0-1 1,0 1-1,0-1 0,0 1 0,0-1 0,0 1 0,1-1 1,-1 1-1,1 0 5,-1-1-3,1 0 0,-1-1 0,1 1 0,-1 0 0,1-1 0,-1 1 0,1-1 0,0 1 0,-1-1 1,1 1-1,0-1 0,-1 1 0,1-1 0,0 0 0,0 1 0,0-1 0,-1 0 0,1 1 0,0-1 0,0 0 0,0 0 1,-1 0-1,1 0 0,0 0 0,0 0 0,0 0 0,0 0 0,-1 0 0,1 0 0,0-1 0,0 1 0,0 0 3,5-2 11,0 0 0,0 0 0,-1-1 0,1 1 0,0-2 0,-1 1 0,0 0 0,1-1 0,-2 0 0,4-3-11,4-4 22,0-1 0,-1-1 0,3-4-22,-11 12 14,0 0 0,0 0-1,0 0 1,-1 0 0,1 0-1,-1-1 1,0 1 0,-1-1-1,1-1-13,-2 5 1,1 0-1,-1 0 0,0 1 0,1-1 0,-1 0 0,0 0 1,0 0-1,-1 0 0,1 1 0,0-1 0,0 0 0,-1 0 1,1 0-1,-1 1 0,0-1 0,0 0 0,1 1 1,-1-1-1,0 1 0,0-1 0,0 1 0,-1-1 0,1 1 1,0-1-1,0 1 0,-1 0 0,1 0 0,-2-1 0,1 1 2,-1 0 0,1 1-1,0-1 1,0 1-1,-1-1 1,1 1-1,0 0 1,-1 0 0,1 0-1,0 0 1,-1 0-1,1 1 1,0-1-1,0 1 1,-1-1 0,1 1-1,0 0 1,0 0-1,0 0 1,0 0 0,0 0-1,-2 2-1,-5 3-9,1 0 1,-1 1-1,1 0 0,-2 2 9,0 1 1,0 1-1,0 0 1,-2 5-1,9-11-10,-1 0-1,1 1 1,1-1 0,-1 1 0,1-1-1,-1 1 1,2 0 0,-1-1 0,0 5 10,2-9-2,0 0 1,-1 0 0,1-1-1,0 1 1,0 0 0,0 0-1,0 0 1,1 0 0,-1 0-1,0 0 1,0 0 0,0-1-1,1 1 1,-1 0 0,0 0-1,1 0 1,-1-1 0,1 1-1,-1 0 1,1 0 0,-1-1 0,1 1-1,0 0 1,-1-1 0,1 1-1,0-1 1,-1 1 0,1-1-1,0 1 1,0-1 0,0 1-1,0-1 2,1 1 5,-1-1-1,1 0 0,0 1 0,0-1 1,-1 0-1,1 0 0,0 0 1,0 0-1,0 0 0,0-1 1,-1 1-1,1 0 0,0-1 1,0 1-1,-1-1 0,2 0-4,3-2 8,-1 0 0,0-1 0,0 1 0,-1-1 0,1 0 0,-1 0 0,0-1 0,0 1 0,2-3-8,7-11-15,10-18 15,-17 27 13,-2 1 4,1 0 1,-1 0 0,0-1-1,1-6-17,-4 12 13,0 0 1,0 0-1,-1 0 0,1 0 1,-1 0-1,0 0 0,0 0 0,0 0 1,0 0-1,0 0 0,-1 0 0,1 1 1,-1-1-1,0 0 0,0 0 0,0-1-13,1 4 4,-1-1-1,1 1 0,0-1 1,0 1-1,-1-1 0,1 1 1,0-1-1,-1 1 0,1-1 1,-1 1-1,1 0 0,0-1 1,-1 1-1,1 0 0,-1-1 1,1 1-1,-1 0 0,1-1 1,-1 1-1,1 0 0,-1 0 1,1 0-1,-1 0 0,0 0 1,1-1-1,-1 1 0,1 0 1,-1 0-1,0 0-3,0 1-2,-1-1 0,1 1 0,0-1 1,-1 1-1,1-1 0,0 1 0,-1 0 0,1 0 1,0 0-1,0 0 0,-1 0 2,-4 4-21,1 1 1,0-1 0,1 1-1,-3 3 21,7-8-4,-20 31-19,19-30 18,0 0-1,0 0 0,0 0 1,0 0-1,1 0 0,-1 0 1,1 0-1,0 0 0,-1 0 1,1 0-1,0 0 0,0 0 1,0 1-1,1-1 0,-1 0 1,1 1 5,-1-2-10,0-1 0,1 1 0,-1 0-1,1-1 1,-1 1 0,0-1 0,1 1 0,-1-1 0,1 1 0,0-1 0,-1 1 0,1-1 0,-1 1 0,1-1 0,0 0 0,-1 1 0,1-1 0,0 0-1,-1 0 1,1 0 0,0 1 0,-1-1 0,1 0 0,0 0 0,0 0 0,-1 0 0,1 0 0,0 0 0,-1 0 0,1 0 0,0-1 0,0 1 0,-1 0-1,1 0 11,29-11-1075,-18 6 157,79-30-9317,-64 27 4140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41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48 361 10880,'-39'0'4128,"35"-8"-3200,-1 4 991,5 4 225,14-3-512,8-2-96,8-2-512,11-2-256,22 1-416,16 1-320,11 2-96,-10 5 32,-13 8 64,-10 8-1696,-16 4-704,-14 8-2847,-27 4-2465,-18 11 2752</inkml:trace>
  <inkml:trace contextRef="#ctx0" brushRef="#br0" timeOffset="389.546">62 833 12672,'4'8'4735,"14"-8"-3679,18-5 480,-9-7 0,21-7-800,15-1-160,9 1-864,-1 2-352,-4 10 320,-5-2-1760,-4 6-736,1 6-2527</inkml:trace>
  <inkml:trace contextRef="#ctx0" brushRef="#br0" timeOffset="744.019">1342 127 11776,'3'-10'1353,"0"1"88,1 0 1,0 1 0,0 0-1,3-5-1441,-5 11 1611,-2 2-416,-13 0 234,10 0-1400,1 0 0,-1 0 0,0 1 0,1-1 0,-1 1 1,1-1-1,-1 1 0,1 0 0,-1 0 0,1 0 0,0 0 0,-2 1-29,-6 4 51,-15 6 38,0 2 0,1 1 0,1 1 1,0 1-1,2 1 0,0 1 0,-7 9-89,17-18 2,1 0 0,0 1 0,1 0-1,1 0 1,0 1 0,-1 2-2,7-11-4,0 0 1,1 1-1,0-1 0,-1 0 0,1 1 0,0-1 1,1 1-1,-1 0 0,1-1 0,-1 1 1,1-1-1,0 1 0,0 0 0,1-1 1,-1 1-1,1-1 0,0 1 0,0-1 0,0 1 1,0-1-1,1 1 0,-1-1 0,1 0 1,0 0-1,0 0 0,0 0 0,2 2 4,17 17-28,2-1 0,1 0 0,1-2 0,8 4 28,12 11 64,59 52 192,44 51-256,-102-93 109,-22-23 134,-1 1 0,-2 2 0,16 21-243,-20-22 696,-1 1 0,9 21-696,-24-42 54,1-1 1,-1 1-1,0-1 1,0 1 0,0 0-1,0-1 1,0 1-1,-1 0 1,1 0 0,-1-1-1,0 1 1,0 0 0,0 0-1,0 0 1,0-1-1,-1 1 1,1 0 0,-1 0-1,0-1 1,0 1 0,0 0-1,0-1 1,0 1-1,-1-1 1,1 1 0,-1-1-1,1 0 1,-1 0-1,-1 2-54,-4 1 34,1 0 0,-1 0 0,0-1-1,0 0 1,-1 0 0,1-1 0,-1 0-1,0 0 1,0-1 0,-7 2-34,-14 2 2,0-2 0,-10 0-2,-32 2-395,1-3 0,0-4 1,-1-2-1,-16-5 395,63 5-1383,1-2 0,0 0 0,-20-7 1383,40 11-322,0 1 0,1-1 0,-1-1 0,1 1 0,-1 0 1,1 0-1,-1-1 0,1 0 0,0 1 0,0-1 0,0 0 0,0 0 0,0 0 0,0 0 0,0 0 0,0-1 1,1 1-1,0 0 0,-1-1 0,1 1 0,0-1 0,0 0 0,0 1 0,0-1 0,1-1 322,-2-31-5082</inkml:trace>
  <inkml:trace contextRef="#ctx0" brushRef="#br0" timeOffset="1126.227">1253 56 11264,'-13'-28'4224,"13"25"-3296,4-2 863,-4 5 161,18-4-768,0 1-288,21-2-512,42 1-192,8 1-128,5 3-64,-10 3 96,-7 6-768,-11-2-352,-3 5-1504,-2 5-703,-2 2-1921</inkml:trace>
  <inkml:trace contextRef="#ctx0" brushRef="#br0" timeOffset="1471.658">2251 59 13056,'-12'-6'5858,"12"6"-5790,0 0 0,0 0 0,0 0 0,0 0 0,0-1 1,0 1-1,0 0 0,0 0 0,0 0 0,0 0 0,0 0 0,0 0 1,0 0-1,0-1 0,1 1 0,-1 0 0,0 0 0,0 0 0,0 0 0,0 0 1,0 0-1,0 0 0,1 0 0,-1 0 0,0 0 0,0 0 0,0 0 1,0 0-1,0 0 0,0 0 0,1 0 0,-1 0 0,0 0 0,0 0 1,0 0-1,0 0 0,0 0 0,1 0 0,-1 0 0,0 0 0,0 0 1,0 0-69,30 0 920,-21 1-843,163 3 413,-167-4-470,67 2 248,-62-1-168,0 0 0,0 1 1,-1 0-1,1 0 1,6 3-101,-13-3 55,1-1 1,-1 1 0,0-1 0,0 1 0,0 0 0,0 1-1,0-1 1,0 0 0,0 1 0,-1-1 0,1 1 0,-1 0 0,0 0-1,0 0 1,0 0 0,0 0 0,1 4-56,-1 1 93,-1 1-1,0 0 1,0-1 0,-1 1-1,0 0 1,-1 0-1,0-1 1,-1 5-93,-2 12 229,-2 0 1,-3 9-230,-4 3 79,-1 0 0,-1-1 1,-2-1-1,-9 12-79,8-14 3,-93 157-154,-17 31-1693,118-203 942,1 1 0,1 0-1,1 1 1,0 0-1,0 4 903,7-22-337,-1 1-1,1 0 1,-1 0-1,1-1 0,0 1 1,0 0-1,0 0 1,1-1-1,-1 1 0,1 2 338,0-3-508,0 0-1,0-1 0,0 1 0,0-1 1,0 1-1,0 0 0,1-1 0,-1 0 0,0 1 1,2 0 508</inkml:trace>
  <inkml:trace contextRef="#ctx0" brushRef="#br0" timeOffset="2356.59">2974 218 8192,'3'-8'1328,"0"0"0,1 1 0,0-1 0,0 1 0,5-7-1328,-5 8 987,5-6 969,-8 12-1326,-1 0-262,-2 1-91,-62 47 534,42-33-820,0 1-1,1 1 1,1 1-1,-7 8 10,25-24-4,1-1-1,0 1 0,0-1 0,-1 1 0,1 0 0,0-1 1,0 1-1,1 0 0,-1 0 0,0 0 0,1 0 0,-1 0 1,1 0-1,-1 0 0,1 0 0,0 0 0,0 0 0,0 0 1,0 0-1,0 2 5,1-2 1,0 1 0,0-1 0,0 1 0,1-1 0,-1 0 0,1 1 0,-1-1 0,1 0 0,0 0 0,-1 0 0,1 0 0,0 0 0,0 0 0,1-1 0,-1 1 0,2 0-1,18 12 8,8 5 78,0 2 0,-2 0 0,0 2 0,-1 1 0,11 14-86,11 21 1445,25 40-1445,-64-83 145,22 29 667,-3 1 0,-1 2 0,2 11-812,-27-52 159,0 1 0,0 0-1,0 0 1,-1 1 0,-1-1 0,1 0-1,-1 1 1,-1-1 0,0 1 0,0 4-159,0-9 40,-1 0 1,0 0 0,0 0-1,0 0 1,0 0 0,0 0 0,-1 0-1,0 0 1,0 0 0,0-1 0,0 1-1,0-1 1,-1 0 0,0 1-1,1-1 1,-1 0 0,0-1 0,-1 1-1,1 0 1,0-1 0,-3 2-41,-1-1 14,-1 1-1,1-1 1,-1 0 0,0-1 0,0 0 0,0 0-1,0-1 1,-1 0-14,-16 1-253,-21-1 253,41-1-28,-13 0-502,-1-1 0,0-1 0,0-1 0,1-1 0,0 0 0,0-2 0,-7-2 530,14 4-952,1-1 0,-1 0 0,1-1 0,0 0 0,0 0-1,1-1 1,0 0 0,0-1 0,0 0 0,1 0 0,1-1 0,-2-2 952,-14-22-4272</inkml:trace>
  <inkml:trace contextRef="#ctx0" brushRef="#br0" timeOffset="2728.488">2925 136 12288,'18'0'4575,"-18"0"-3583,67 0 160,-58 0-192,26-5-640,-4 1-96,41-4-96,-15 4 0,29 4-64,-20 0-320,6 12-96,-14-3-1216,-5 13-576,-8-1-2399,4 6-1601,-10-3 2688</inkml:trace>
  <inkml:trace contextRef="#ctx0" brushRef="#br0" timeOffset="4291.48">1984 952 8192,'-7'-7'2806,"5"4"-1979,-1 0 1,0 0-1,0 0 0,0 1 0,0-1 1,0 1-1,-4-2-827,6 4 23,0-1-1,0 1 1,0 0 0,0 0-1,0-1 1,0 1 0,0 0-1,-1 0 1,1 0 0,0 0-1,0 0 1,0 1 0,0-1-1,0 0 1,0 0 0,0 1-1,0-1 1,0 1 0,0-1-1,0 1 1,0-1 0,0 1-1,0-1 1,0 1 0,0 0-1,1 0 1,-1-1 0,0 1-1,0 0 1,1 0-1,-1 0 1,0 0-23,0 2 6,0-1 0,-1 1-1,1-1 1,0 1 0,0-1-1,0 1 1,1 0 0,-1-1 0,1 1-1,0 0 1,-1 0 0,1 0-6,0-1 17,0 0 0,0 1 0,0-1 0,0 0 0,1 0 0,-1 0 0,0 0 0,1 0 0,0 0 0,-1 0 0,1 0 0,0 0 0,0 0 0,0 0 0,0 0 0,1 0-17,-2-2 21,0 1 0,1-1 0,-1 0-1,0 1 1,1-1 0,-1 0-1,1 0 1,-1 1 0,0-1 0,1 0-1,-1 0 1,1 1 0,-1-1-1,1 0 1,-1 0 0,1 0 0,-1 0-1,0 0 1,1 0 0,-1 0-1,1 0 1,-1 0 0,1 0 0,-1 0-1,1 0 1,-1 0 0,1 0-1,-1 0 1,1 0 0,-1 0 0,1-1-1,-1 1 1,0 0 0,1 0-1,-1-1 1,1 1 0,-1 0 0,0-1-1,1 1 1,-1 0 0,0-1-1,1 1 1,-1 0 0,0-1 0,1 1-1,-1-1 1,0 1 0,0 0-1,0-1 1,1 0-21,8-25 1176,-8 24-1116,0-2 1,0 0 0,0 0 0,0 0 0,0 0 0,-1 0-1,0-1 1,0 1 0,0 0 0,0 0 0,-1-1 0,1 1 0,-1 0-1,0 0 1,-1 0 0,1 0 0,-1 0 0,1 0 0,-1 1-1,0-1 1,-1 0 0,1 1 0,-2-3-61,3 6 12,1-1 0,-1 0-1,0 1 1,1-1 0,-1 1 0,0-1 0,1 1 0,-1-1-1,0 1 1,0-1 0,0 1 0,1 0 0,-1-1-1,0 1 1,0 0 0,0 0 0,0 0 0,0 0-1,1 0 1,-1 0 0,0 0 0,0 0 0,0 0 0,0 0-1,0 0-11,0 1 8,-1-1-1,1 1 1,-1 0-1,1 0 0,0 0 1,0 0-1,0 0 1,0 0-1,0 0 0,-1 0 1,2 0-1,-1 0 1,0 1-1,0-1-7,-1 3 24,-1 0-1,2 0 1,-1 0-1,0 0 1,1 0-1,-1 0 1,1 0-1,1 1 1,-1-1 0,0 1-24,1-1 30,1 0 1,-1 0-1,0 0 1,1 0-1,0 0 1,0 0-1,0 0 1,1-1-1,-1 1 1,1 0-1,0-1 1,0 0-1,0 1 1,0-1 0,3 3-31,-3-4 19,-1-1 0,1 1 0,0-1 0,-1 0 0,1 0 0,0 0 1,0 1-1,0-2 0,0 1 0,0 0 0,0 0 0,0-1 1,0 1-1,0-1 0,0 1 0,0-1 0,0 0 0,1 0 0,-1 0 1,0 0-1,0 0 0,0-1 0,0 1 0,0-1 0,0 1 1,0-1-1,0 0 0,0 0 0,2 0-19,-1-1 70,-1 0 0,1 0 0,0 0 0,0 0 1,-1-1-1,0 1 0,1-1 0,-1 0 0,0 1 0,0-1 0,0 0 0,-1 0 0,1 0 1,-1 0-1,1-1 0,-1 1 0,0 0 0,0-1 0,0 0-70,0 0 34,-1 0 0,1 0-1,-1-1 1,1 1 0,-1 0 0,-1 0-1,1 0 1,0 0 0,-1 0-1,0 0 1,0 0 0,0 0 0,0 0-1,-1 0 1,0 0 0,0 1-34,2 2-2,-1 0 0,1 0 1,-1 0-1,1 0 0,-1 1 0,1-1 1,-1 0-1,0 1 0,1-1 0,-1 0 1,0 1-1,0-1 0,0 1 0,1-1 1,-1 1-1,0-1 0,0 1 0,0 0 1,0 0-1,0-1 0,0 1 0,0 0 1,0 0-1,0 0 2,-1 0-6,1 0 0,-1 1 0,1-1 0,-1 1 1,1-1-1,-1 1 0,1 0 0,0 0 0,0-1 0,-1 1 0,1 0 1,0 0-1,0 0 0,-1 1 6,-2 3-19,-1 0-1,1 0 1,1 1 0,-1 0-1,1-1 1,-3 7 19,3-4 5,0 0 0,1 0-1,0 0 1,0 0 0,0 4-5,2-8 3,0-1-1,-1 0 1,1 1 0,0-1-1,1 0 1,-1 0 0,1 1-1,-1-1 1,1 0 0,0 0-1,0 1 1,0-1 0,1 0-1,-1 0 1,1 1-3,-1-4 12,-1 1 0,0-1 0,1 0 0,-1 1-1,0-1 1,1 1 0,-1-1 0,1 1 0,-1-1 0,1 0 0,-1 1 0,1-1 0,-1 0 0,1 0-1,-1 1 1,1-1 0,-1 0 0,1 0 0,-1 0 0,1 0 0,0 0 0,-1 1 0,1-1 0,-1 0-1,1 0 1,0-1 0,-1 1 0,1 0 0,-1 0 0,1 0 0,-1 0 0,1 0 0,-1-1 0,1 1-1,0 0 1,-1 0 0,1-1 0,-1 1 0,0 0 0,1-1 0,-1 1 0,1-1 0,-1 1 0,1 0-1,-1-1 1,0 0-12,3-2 101,0 0 0,-1 0-1,1-1 1,-1 0 0,1-1-101,0-1 93,-1 0 1,1 0-1,-1 0 1,-1 0-1,1 0 1,-1-1-1,0 1 1,0 0-1,-1-1 1,1 1-1,-2-1 1,1 1-1,-1 0 1,0-1-1,-1-4-93,2 10 3,0 1 0,-1-1 1,1 1-1,0-1 0,0 1 0,0 0 0,-1-1 0,1 1 0,0-1 0,0 1 1,-1 0-1,1-1 0,0 1 0,-1 0 0,1-1 0,0 1 0,-1 0 0,1 0 0,-1-1 1,1 1-1,0 0 0,-1 0 0,1 0 0,-1-1 0,1 1 0,-1 0 0,1 0 1,-1 0-1,1 0 0,-1 0 0,1 0 0,-1 0 0,1 0 0,-1 0 0,1 0 1,0 0-1,-1 0 0,1 1 0,-1-1 0,1 0 0,-1 0 0,1 0 0,-1 1 0,1-1 1,0 0-1,-1 0-3,0 2-7,-1-1-1,0 0 1,1 0 0,0 0 0,-1 1-1,1-1 1,0 1 0,0-1 0,-1 1-1,1 0 1,0 0 7,-1 2 0,1 0 1,0 0-1,0 0 0,0 0 0,0 0 1,1 0-1,-1 0 0,1 0 0,0 0 1,0 0-1,1 0 0,-1 0 0,1 0 1,0 0-1,0 0 0,0 0 0,1 0 1,-1 0-1,1-1 0,0 1 0,0 0 0,1 1 1,-2-5 7,-1 1 0,1 0 1,-1-1-1,1 1 1,0-1-1,0 1 1,-1-1-1,1 1 1,0-1-1,0 1 1,-1-1-1,1 1 0,0-1 1,0 0-1,0 0 1,0 0-1,0 1 1,-1-1-1,1 0 1,0 0-1,0 0 1,0 0-1,0 0 0,0 0 1,0-1-1,0 1 1,0 0-1,-1 0 1,1-1-1,0 1 1,0 0-1,0-1 1,-1 1-1,1-1 0,0 0-7,1 0 5,0 0 0,-1 0 0,0 0 0,1-1 0,-1 1 1,0-1-1,0 1 0,1-1 0,-1 1 0,0-1 0,-1 1 1,1-1-1,0 0 0,0 0 0,-1 0 0,1-1-6,-1 1 18,1-1 0,-1 1 0,0-1 0,0 0 0,0 1 0,-1-1 1,1 1-1,-1-1 0,1 1 0,-2-2-18,2 3-1,0 1 1,0-1-1,0 1 1,-1-1 0,1 1-1,0 0 1,0-1-1,-1 1 1,1-1-1,0 1 1,-1 0 0,1-1-1,0 1 1,-1 0-1,1 0 1,-1-1-1,1 1 1,0 0 0,-1 0-1,1 0 1,-1-1-1,1 1 1,-1 0 0,0 0-5,0 0 1,0 0-1,0 1 0,0-1 0,1 0 1,-1 0-1,0 1 0,0-1 1,0 0-1,0 1 0,1-1 0,-1 1 1,0-1-1,0 1 0,1 0 1,-1-1-1,0 2 5,-2 0-4,1 0 1,0 1-1,0 0 1,0 0-1,0-1 0,0 1 1,1 0-1,-1 1 1,1-1-1,0 0 1,-1 0-1,2 0 0,-2 3 4,1 5 2,0-1-1,0 1 0,1 8-1,0-19 0,0 1 1,0 0-1,0-1 0,0 1 0,0 0 0,0-1 1,1 1-1,-1-1 0,0 1 0,0 0 1,1-1-1,-1 1 0,0-1 0,1 1 0,-1-1 1,1 1-1,-1-1 0,1 1 0,-1-1 1,1 1-1,-1-1 0,1 1 0,-1-1 0,1 0 1,-1 1-1,1-1 0,0 0 0,-1 0 1,1 1-1,-1-1 0,1 0 0,0 0 0,-1 0 1,1 0-1,0 0 0,-1 0 0,1 0 1,0 0-1,-1 0 0,1 0 0,0 0 0,-1 0 1,1-1-1,0 1-102,-1 0 0,1 0 0,0 0 0,-1-1 0,1 1 0,-1 0 0,1 0 0,-1-1 0,1 1 0,-1 0 0,1-1 0,-1 1 0,1-1 0,-1 1 0,0-1 0,1 1 0,-1-1 0,0 1 0,1-1 0,-1 1 0,0-1 0,0 1 0,1-1 0,-1 1 0,0-1 0,0 0 0,0 1 0,0-1 0,0 1 0,0-1 102,0-8-5712,0 5 107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06.2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30 472 9216,'1'-4'409,"0"1"1,1-1 0,0 1-1,-1 0 1,1-1 0,0 1-1,1 0 1,-1 0 0,1 0-1,-1 1 1,3-3-410,8-9 1243,4-5 976,5-9 1050,-17 36-1589,-5-6-1585,0 1 0,0-1-1,-1 0 1,1 0 0,-1 1 0,1-1 0,-1 0 0,0 0 0,0 0 0,0 0 0,0 0 0,0 0 0,0 0 0,-1 0 0,0 1-95,-8 12 533,-17 34 576,16-31-915,0 1-1,2 0 0,0 0 1,-2 8-194,8-17 6,1 0 0,0-1 1,0 1-1,0 0 1,2 1-1,-1 8-6,1-15 3,1 1 1,-1-1-1,1 0 0,0 1 0,0-1 1,0 0-1,1 1 0,-1-1 0,1 0 1,0 0-1,0 0 0,1-1 0,-1 1 1,1 0-1,0-1 0,2 3-3,3 1 62,-1-1 0,1 0 0,0-1 0,1 1 0,-1-1 0,1-1 0,0 0 0,0 0-1,7 1-61,12 3 140,1-2 0,17 1-140,-14-2-37,31 9 37,-44-11-581,-5-5-3346,-11 1 2456,0 0 1,-1-1-1,1 0 0,-1 1 0,0-1 1,1 0-1,-1 0 0,0 0 0,0-1 1,0 0 1470,10-9-4768</inkml:trace>
  <inkml:trace contextRef="#ctx0" brushRef="#br0" timeOffset="329.513">430 428 11520,'4'-5'1822,"-3"3"-1130,0 1 0,0-1-1,0 0 1,0 0-1,0 1 1,0-1 0,0 0-1,-1 0 1,1 0 0,-1 0-1,0 0 1,1-1-692,-1 2 1509,0 1-341,4 11 171,-3 1-1166,-1 0 0,0 1 0,0-1 1,-1 0-1,-1 1-173,0 14 94,-8 214-111,7-120 130,2-79-127,3 0-1,1 4 15,2-9-2984,3 11 2984,-7-44-568,-1-1 0,1 0 0,0 0 0,0 0 1,0 0-1,1-1 0,0 4 568,0-5-639,-1 1 1,0-1-1,0 1 1,1-1-1,-1 1 0,1-1 1,0 0-1,-1 0 0,1 0 639,15 8-4762</inkml:trace>
  <inkml:trace contextRef="#ctx0" brushRef="#br0" timeOffset="684.108">801 925 13056,'-5'-10'3826,"5"10"-3711,0 0 0,0 0 0,0 0 1,0 0-1,-1-1 0,1 1 0,0 0 0,0 0 0,0 0 1,0 0-1,-1 0 0,1 0 0,0 0 0,0 0 0,0 0 0,0 0 1,-1 0-1,1 0 0,0 0 0,0 0 0,0 0 0,0 0 0,-1 0 1,1 0-1,0 0 0,0 0 0,0 0 0,0 0 0,-1 0 0,1 1 1,0-1-1,0 0-115,-15 19 3788,13-16-3872,0-1 244,-12 22 633,13-23-771,0 1-1,0-1 0,1 0 1,-1 1-1,1-1 1,-1 0-1,1 1 1,-1-1-1,1 1 1,0-1-1,0 1 0,0-1 1,0 1-1,0-1 1,0 1-1,0-1-21,0 0 4,1-1 1,-1 1-1,0-1 0,1 1 0,-1-1 1,1 1-1,-1-1 0,1 1 0,-1-1 1,1 0-1,-1 1 0,1-1 0,-1 0 1,1 1-1,-1-1 0,1 0 0,-1 0 1,1 0-1,0 1 0,-1-1 0,1 0 0,0 0 1,-1 0-1,1 0 0,-1 0 0,1 0 1,0 0-1,-1 0 0,1 0 0,-1-1 1,1 1-1,0 0 0,-1 0 0,1-1-4,20-9 102,-14 3 6,1 0 0,-2-1 0,4-4-108,-10 12 81,-9 14-789,5 3-3336,4-9 817</inkml:trace>
  <inkml:trace contextRef="#ctx0" brushRef="#br0" timeOffset="1090.627">1113 428 10624,'23'-27'8271,"-28"27"-4805,-3 5-2583,6-5-416,-44 28 1763,41-24-2171,1-1 0,-1 1-1,1 0 1,-1 1-1,1-1 1,0 1-1,-3 4-58,6-8-6,1 0 1,-1 1-1,0-1 0,1 0 1,-1 0-1,1 0 0,-1 1 0,1-1 1,0 0-1,-1 0 0,1 1 1,0-1-1,0 0 0,0 1 0,0-1 1,0 0-1,0 1 0,0-1 1,0 0-1,1 0 0,-1 1 0,0-1 1,1 0-1,-1 0 0,1 1 1,0-1-1,-1 0 0,1 0 0,0 0 1,0 0-1,-1 0 0,1 0 1,0 0-1,0 0 0,0 0 0,0 0 1,0-1-1,2 2 6,4 2-8,0 0 1,1-1-1,0 0 1,0 0-1,8 2 8,-3-1-49,81 25-1,44 16 184,-105-32-100,0 1 0,-1 2 1,2 3-35,-23-13 25,28 17 525,22 18-550,-51-34 204,0 1 0,-1 0 0,0 1 0,0 0 0,-1 0 1,-1 1-1,1 0 0,0 3-204,-6-10 83,0 0-1,-1 0 1,0 0 0,1 0 0,-1 1-1,-1-1 1,1 0 0,0 0 0,-1 1 0,1-1-1,-1 0 1,0 1 0,0-1 0,-1 0-1,1 1 1,-1 1-83,0-1 77,-1 1 1,0-1-1,1 0 0,-1 1 0,-1-1 0,1 0 1,-1 0-1,0-1 0,1 1 0,-5 3-77,-3 2 60,0 0-1,-1 0 0,0-1 1,-1 0-1,1-1 0,-2-1 1,-5 3-60,-9 3-174,-1-2 0,-1 0 1,1-2-1,-2-2 0,1 0 0,-1-2 1,-3-1 173,29-2-245,-24-1-985,26 0 822,0 0 0,0 0 0,0 0 0,0-1 0,0 1 0,0-1 0,1 1 0,-1-1 0,0 0 0,0 0 0,1 0 0,-1 0 0,0 0 408,1 0-307,1 0 0,-1 1-1,1-1 1,0 0-1,-1 0 1,1 1 0,0-1-1,0 0 1,-1 0 0,1 0-1,0 1 1,0-1-1,0 0 1,0 0 0,0 0-1,0 0 1,0 1 0,0-1-1,0 0 1,1 0-1,-1 0 1,0 1 0,0-1-1,1 0 1,-1 0 307,1-2-907,4-16-4149</inkml:trace>
  <inkml:trace contextRef="#ctx0" brushRef="#br0" timeOffset="1430.736">1197 314 14464,'-31'-16'5343,"31"13"-4127,4-2 320,5 1-96,14-8-576,13-8-96,13-7-32,4-4 0,5-5-384,14-5-128,8 7-32,8 5-96,-7 10 0,-13 7-672,-16 0-320,-7 4-1664,-13 4-672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08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484 241 10624,'0'-4'856,"0"0"0,0 1 0,1-1 0,0 1 0,-1 0 0,1-1 0,0 1 0,2-3-856,-2 3 426,9-36 4038,-8 30-4086,-1 0 0,1 0 1,-1 1-1,-1-1 0,0 0 0,0 0 0,-1 0 1,0 0-1,0 0 0,-1 1 0,0-1 1,-3-7-379,4 14 36,-1-1 0,1 0 0,0 1 0,-1-1 0,1 1 1,-1 0-1,0 0 0,0-1 0,0 1 0,0 0 1,0 1-1,0-1 0,-1 0 0,1 1 0,-1-1 1,1 1-1,-1-1 0,1 1 0,-1 0 0,0 0 1,0 1-1,1-1 0,-1 0 0,0 1 0,0 0 1,0 0-1,0 0 0,1 0 0,-1 0 0,0 0 1,0 1-1,0-1-36,-10 3 80,-1 1-1,1-1 1,0 2 0,0 0 0,0 1 0,-1 1-80,-14 7 34,1 1 0,1 1 0,0 2 0,1 0 0,1 2 0,1 0 0,-1 4-34,11-10 14,0 0 0,1 1 0,1 1-1,0 0 1,1 1 0,1 0-1,0 0 1,1 1 0,1 0-1,1 0 1,-4 19-14,9-30 2,0-1 0,0 1 0,0 0 0,1 0 0,0 0 0,1-1 0,-1 1 0,1 0-1,1 3-1,-1-6 3,1 0 0,-1 0-1,1-1 1,0 1-1,0-1 1,0 1 0,0-1-1,0 1 1,1-1-1,-1 0 1,1 0-1,0 0 1,0-1 0,0 1-1,0-1 1,2 2-3,1-1 3,0 1 0,1-1 1,-1-1-1,0 1 0,1-1 0,0 0 1,0 0-1,-1-1 0,1 0 0,0 0 1,3 0-4,1-1 19,-1-1 0,0 0 0,0 0 0,0-1 0,0 0 0,0-1 0,6-2-19,1-2 76,0-1-1,-1 0 1,1-2-1,-1 0 1,-1 0-1,0-1 1,-1-1-1,8-8-75,-1-2 234,0-1-1,-2-1 1,0-1-1,-2 0 1,1-4-234,-13 21 125,0 0 1,0 0-1,0 0 0,2 0-125,0 3 93,-4 7-43,-3 16-11,-1-12-29,-2 68 14,2 1-1,4-1 1,3 0-1,3 0 1,10 35-24,-9-70 43,4 5-43,-5-17-462,-1 1 1,2 23 461,-9-48-321,0 14-1342,-3-7-2556,2-6-474,4-4 361,-2 0 3768,7 0-4934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11.0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147 240 10112,'1'-8'914,"0"1"0,1-1 0,0 1 0,0 0 0,0 0 0,1 0 0,0 0 0,0 1 0,1-1 0,-1 1 0,5-5-914,-2 1 1972,-9 14-1522,0 0 0,-1 0 0,1-1-1,-1 1 1,0-1 0,-1 1-450,-9 9 373,-2 3-294,2 0 0,0 1 0,0 0 1,2 1-1,0 1 0,1 0 0,1 0 0,1 1 1,1 0-1,1 1 0,0 0 0,2 0 0,0 2-79,4-18 0,0-1 0,1 1 0,0 0-1,0 0 1,0-1 0,0 1 0,1 0 0,0-1-1,0 1 1,0-1 0,0 1 0,1-1 0,1 4 0,-1-5 4,0 0 0,0 0 0,0-1 0,0 1 0,1-1 0,-1 1 0,0-1 0,1 0 0,0 0 0,0 0 0,-1 0 0,1 0 0,0-1 0,1 1 0,-1-1 0,0 0 0,0 0 0,3 1-4,7 1 55,0-1 1,1-1 0,-1 0-1,1-1 1,-1 0 0,7-1-56,25-5-714,11-4 714,-50 9-148,26-6-3228,-23 7 650</inkml:trace>
  <inkml:trace contextRef="#ctx0" brushRef="#br0" timeOffset="342.055">389 240 14208,'-2'0'8483,"0"7"-4377,-1 20-3445,0 1-451,-8 34-289,-3 18-1071,2 1 1,0 76 1149,12-157-3,0 23-3891,3 21 3894,-2-38-1060,0 0 1,0 1-1,1-1 1,0 0-1,0 0 1,1 1-1,-1-2 1,4 6 1059,7 9-4597</inkml:trace>
  <inkml:trace contextRef="#ctx0" brushRef="#br0" timeOffset="699.18">616 703 14976,'-5'-4'5631,"5"4"-4383,0 0 288,0 0-224,-4 4-768,-1 4-224,1 1-288,-1-2-32,1 5 0,-1-4-512,5-1-128,5 2-1152,4-6-544,9-3-3839</inkml:trace>
  <inkml:trace contextRef="#ctx0" brushRef="#br0" timeOffset="1067.932">991 228 14336,'-5'1'6426,"-1"7"-2992,-2 3-1348,-6-1-1958,1 1 0,1 1 0,0 0 0,-7 10-128,18-21-35,0 1-1,0 0 1,0 0 0,0 0-1,0 0 1,0 0 0,1 0-1,-1 0 1,1 0 0,-1 1-1,1-1 1,0 0 0,0 0-1,0 0 1,0 0 0,0 1-1,1-1 1,-1 0 0,1 0-1,-1 0 1,1 0 0,0 0-1,0 0 1,0 0 0,0 0-1,0 0 1,0 0 0,0-1-1,1 1 1,0 0 35,2 3-112,0 1 0,1-2 0,0 1-1,0-1 1,0 1 0,0-1 0,1-1 0,0 1 0,2 0 112,54 25-86,-30-16 291,-1 2 1,-1 1-1,0 2 1,1 2-206,-14-8 284,9 8 899,16 14-1183,-36-28 230,0 0 1,0 0-1,-1 0 1,1 1 0,-2 0-1,1 0 1,-1 0-1,3 6-230,-6-11 63,0 0 0,-1 0 0,1 0 0,-1 0-1,1 0 1,-1 0 0,0 0 0,0 0 0,0 0-1,0 0 1,0 0 0,0 0 0,0 0-1,-1 0 1,1 0 0,-1 0 0,0 0 0,1 0-1,-1 0 1,0 0 0,0-1 0,0 1 0,0 0-1,-1 0 1,1-1 0,0 1 0,-1-1-1,1 0 1,-1 1 0,0-1-63,-4 4 66,0-1 0,-1 1 0,0-2 1,0 1-1,0-1 0,0 0 0,-3 0-66,10-2-1,-104 32 102,86-28-326,0-1 0,-1-1 0,1-1 0,-17 1 225,30-3-291,1-1 0,-1 1 0,0-1-1,0 1 1,1-1 0,-1-1 0,1 1 0,-1-1 0,0 0 291,3 2-281,1-1 1,0 0-1,-1 0 1,1 0-1,0 0 1,-1 0-1,1 0 1,0 0-1,0 0 1,0 0-1,0 0 1,0-1-1,0 1 1,0 0-1,1-1 1,-1 1-1,0-1 1,1 1-1,-1-1 1,1 1-1,-1-1 1,1 1-1,0-1 1,0 1-1,0-1 1,0 0-1,0 1 1,0-2 280,7-23-5029</inkml:trace>
  <inkml:trace contextRef="#ctx0" brushRef="#br0" timeOffset="1068.932">878 124 16384,'0'-8'6143,"14"8"-4767,13 0 384,-5 0-192,19 0-928,16 0-192,19 0-288,4-7-128,-4-2 0,-10 1-32,2 1 0,-1-1-1216,-5-4-448,-4-4-1792,4-8-672,-13 0-1919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14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124 18 9728,'-13'1'935,"-3"0"904,1 1 0,-9 2-1839,-2-2 1911,-4-1 3282,42-8-3294,-6 3-1542,2 1-63,0 0 1,0 0-1,0 1 0,1 0 1,-1 0-1,0 1 1,1 0-1,-1 1 1,1-1-1,6 2-294,18 2 583,0 1-1,4 3-582,-16-4 189,59 7 254,0-4-1,53-3-442,-49-2 256,-70 0-177,1-1 0,-1 2 0,1 0 0,-1 0 0,7 4-79,-19-6 16,0 0 0,0 1-1,-1 0 1,1-1 0,0 1-1,0 0 1,-1 0 0,1 0 0,-1 0-1,1 0 1,-1 0 0,1 1-1,-1-1 1,0 0 0,0 1 0,1-1-1,-1 1 1,0 0 0,0-1-1,-1 1 1,1 0 0,0-1 0,0 1-1,-1 0 1,1 0 0,-1 1-16,1 3 24,-1 0 0,-1 0 0,1 0 1,-1 0-1,0 0 0,0 0 0,-1 0 1,0 0-25,-12 41 94,-3-1 0,-6 11-94,-47 91 102,2-3-83,54-114-132,6-15-832,1 0-1,1 1 1,-4 14 945,9-15-4341,3-11-774,5-1-511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18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1184 295 6272,'12'-7'616,"-2"2"-38,-1-1 0,0 0 0,0-1 0,7-6-578,9-10 1013,-9 10-124,-1-1 0,-1 0 0,3-4-889,-14 14 144,0 0 0,0-1 1,0 1-1,0-1 1,-1 1-1,0-1 0,1 0 1,-2 0-1,1 0 0,-1 0 1,1 0-1,-2 0 1,1 0-1,0-4-144,-1 6 80,-1 0 0,1-1 1,-1 1-1,1 0 0,-1 0 0,0 0 0,-1 0 1,1 0-1,0 0 0,-1 0 0,0 0 0,1 0 1,-1 0-1,0 1 0,0-1 0,-1 1 0,1 0 1,-1 0-1,1-1 0,-1 1 0,1 1 0,-1-1 1,0 0-1,0 1 0,0-1 0,0 1-80,-8-3 170,-1-1 0,0 2 0,1 0-1,-1 0 1,0 1 0,-9-1-170,-9 1 186,1 1 0,-1 2 0,0 1 0,1 1 1,-1 1-1,1 2 0,-26 8-186,12 0 309,1 2 0,0 2 0,1 1-1,-37 25-308,-131 95 901,158-101-685,3 2-1,1 3 0,1 2-215,4 0 156,2 2 1,3 2-1,2 1 1,0 5-157,14-20 142,3 0 0,0 1 0,3 1-1,1 1 1,1 0 0,-5 33-142,14-51 65,1 0-1,1 1 1,1-1-1,1 1 1,0-1-1,2 1 0,0-1 1,3 7-65,-2-12 45,1-1 0,1 1 1,1-1-1,0 0 0,0 0 0,1 0 1,1-1-1,0 0 0,1-1 0,1 0 1,4 5-46,3-1 70,0 0 0,1-1 0,0-1 1,1 0-1,1-2 0,0 0 0,0-1 1,20 6-71,5 0 148,2-2 1,0-2 0,31 5-149,-28-9 78,0-3 0,1-1 1,-1-2-1,1-3 1,0-2-1,-1-2 0,0-3 1,0-1-1,0-3 1,0-2-79,42-17 157,-2-3 0,84-45-157,-122 51 22,-1-2 0,-1-3 0,-2-2 0,-1-2 0,-2-2 0,-1-2 0,-3-1 0,6-11-22,-26 28 24,-2-1 0,0 0 0,-2-2 0,-1 0 0,11-26-24,-18 33 3,-2 0 1,0 0-1,-2 0 0,0-1 0,-1 1 1,-1-1-1,-1 0 0,-1-1 1,-1 1-4,0 4 2,-1 0 0,-1 1 1,0-1-1,-2 1 1,0 0-1,0 0 0,-2 0 1,0 0-1,0 1 1,-2 0-1,0 0 1,0 1-1,-2 0 0,1 0 1,-2 1-1,0 1 1,0 0-1,-1 0 1,-1 1-1,0 1 0,0 0 1,-4-1-3,-3-1 0,-1 2 1,-1 1 0,1 0-1,-1 2 1,-1 0 0,1 2-1,-1 0 1,0 2 0,0 0-1,-1 2 1,-3 0-1,-16 2-178,1 1 1,1 3 0,-1 1-1,1 2 1,-34 11 177,47-11-877,0 1 0,1 2 1,0 0-1,1 2 0,-19 13 877,37-21-824,0 0 0,1 1 0,0 0 1,-5 6 823,9-9-422,1 0 1,0 0 0,0 0-1,0 0 1,0 1-1,0-1 1,0 0 0,1 1-1,0 0 1,-1-1 0,1 1-1,1 0 422,-1 2-955,1 1-1,0-1 1,0 0-1,0 0 1,1 3 955,-1-9-65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25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89 8064,'70'-80'7221,"-66"73"-5408,-3 5-58,-2 4-379,-8 8-896,1 0 1,0 0-1,1 0 0,0 1 1,-4 9-481,-7 18 387,-1 6-387,-9 26 296,3 1 0,-15 73-296,37-131 28,0 1-1,2-1 1,0 0 0,0 1-1,1-1 1,2 9-28,-2-17 3,1-1-1,0 1 1,0 0-1,0-1 1,0 1 0,1-1-1,0 0 1,0 1 0,0-1-1,0 0 1,1 0 0,0 0-1,-1 0 1,2-1-1,-1 1 1,0-1 0,1 0-1,-1 0 1,1 0 0,1 1-3,7 2-63,-1-1 1,1 0 0,0-1-1,0 0 1,0 0 0,8 0 62,16 2-1045,25 1 1045,-29-5-1561,0-1 0,0-2 0,5-1 1561,23-5-5151</inkml:trace>
  <inkml:trace contextRef="#ctx0" brushRef="#br0" timeOffset="361.622">627 215 11136,'0'0'26,"-4"-7"620,1 0 0,0 0 0,0-1 0,0 1 0,1 0 0,1-1 0,-1 0 0,1 0-646,0 0 635,-1-13 2000,2 18-922,-1 10 61,-2 108-72,-11 53-1702,-23 114 412,-3 24-910,33-206-5608,5 96 6106,6-126-5445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41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375 72 7552,'17'-20'4661,"-14"18"-3999,-1 0-1,1-1 1,-1 1 0,0-1 0,0 0 0,-1 0-1,1 0 1,0 0 0,-1 0 0,0 0-1,1 0 1,-1 0-662,-1 2 77,0 1 0,-1 0 0,1-1 0,0 1 0,0 0 0,0-1 0,0 1 0,0 0 1,0-1-1,-1 1 0,1 0 0,0 0 0,0-1 0,-1 1 0,1 0 0,0 0 0,0-1 0,-1 1 0,1 0 0,0 0 0,0 0 0,-1-1 0,1 1 0,0 0 0,-1 0 0,1 0 0,0 0 0,-1 0 1,1 0-1,0 0 0,-1 0 0,1 0 0,-1 0 0,1 0 0,0 0 0,-1 0 0,1 0 0,0 0 0,-1 0-77,-16 3 914,12-2-620,-19 4 148,0 1-1,0 1 0,0 1 1,1 1-1,-21 11-441,27-11 5,0 2 0,1-1-1,0 2 1,1 0 0,0 1-1,1 1 1,-10 12-5,4-1-105,-12 17 105,27-35-16,1 0 1,0 1-1,0-1 1,0 1-1,1 0 1,0 0-1,1 0 1,-1 6 15,2-12-1,1 0 1,0 0-1,0 0 0,0 0 1,0 0-1,0 0 1,0 0-1,1 0 0,-1 0 1,1 0-1,-1 0 1,1 0-1,0 0 0,0 0 1,0 0-1,0 0 1,1 1 0,0 0 0,0-1-1,1 1 1,-1-1 0,1 0 0,0 1 0,0-2 0,0 1 0,-1 0 0,2 0 0,0 0 0,8 2-17,-1 0 0,1-1 0,0 0 0,0-1 0,9 1 17,33 2-50,-20-3 14,-1 2-1,0 2 0,18 5 37,-14 0 44,0 2-1,22 12-43,-43-18 17,0 2-1,0 0 1,-1 1 0,-1 0-1,1 1 1,9 11-17,-19-18 63,-1 1 0,0 0 0,0 0 0,0 0 0,-1 0 0,1 1 0,0 2-63,-3-5 71,0-1-1,0 1 1,0 0 0,0 0 0,-1 0-1,1 0 1,-1 0 0,0 0 0,0 0-1,0 0 1,0 0 0,0 0 0,-1 0-1,0 0 1,1 0 0,-2 2-71,-2 6 202,-1-1 1,0 0-1,0 0 1,-1-1-1,-1 1 1,-5 6-203,-11 11 486,-15 11-486,30-30 11,0-1 0,-1-1 0,0 1-1,0-1 1,0-1 0,-1 0 0,0 0 0,0-1-1,0 0 1,-1-1 0,-1 1-11,5-3-5,0 1-1,0-1 1,0 0-1,0 0 1,0-1-1,0 0 1,0-1 0,0 1-1,0-1 1,0 0-1,0-1 1,1 0-1,-1 0 1,0 0 0,1-1-1,0 0 1,-5-2 5,9 4-8,1-1 1,-1 1-1,0 0 1,0-1-1,1 1 1,-1-1-1,1 1 0,-1-1 1,1 0-1,0 1 1,0-1-1,0 0 1,0 0-1,0 0 1,0 0-1,0 0 1,0 0-1,1 0 0,-1 0 1,1 0-1,0-1 1,-1 1-1,1 0 1,0 0-1,0 0 1,1-1-1,-1 1 1,0 0-1,1 0 0,0-2 8,2-5-27,1 0 0,0 1 0,0-1 0,1 1 0,0 0-1,4-4 28,216-281-33,-105 143-56,-113 141 89,23-30 57,2-6-57,-25 33 32,0 1-1,-1-1 0,0-1 1,-1 1-1,0-1 0,0-5-31,-4 15 10,0 0 0,0 1 0,-1-1 0,0 0 0,0 0 0,1 0 0,-1 1 0,-1-1 0,1 0 0,0 0 0,-1 0-1,0 1 1,1-1 0,-1 0 0,0 1 0,0-1 0,-1 0 0,1 1 0,-2-2-10,1 1 3,0 1-1,0 0 1,0 0-1,-1 0 1,1 0-1,-1 0 1,0 0-1,0 1 1,1-1-1,-1 1 1,0 0-1,0 0 1,0 0-1,0 0 1,-1 0-1,-1 1-2,-9-2-10,-1 1 0,1 0 0,-1 2-1,0-1 1,-3 2 10,-73 14-607,80-14 433,-19 5-1031,21-4-1976,18-1-2155,21 2-536,9 4 470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19.9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154 536 6912,'7'-18'1919,"0"1"1,6-11-1920,-4 12 1493,-1-2 1,5-17-1494,-9 22 506,1 0 247,-2 0 1,1-1-1,-2 1 0,0-1 0,1-7-753,-3 21 48,0-1 0,0 1 0,0 0 0,0-1 1,0 1-1,0-1 0,0 1 0,0 0 0,0-1 0,0 1 0,0 0 0,0-1 0,0 1 0,-1-1 0,1 1 1,0 0-1,0-1 0,0 1 0,0 0 0,-1-1 0,1 1 0,0 0 0,0-1 0,-1 1 0,1 0 0,0 0 1,-1-1-1,1 1 0,0 0-48,-1 0 46,0 0 1,1 0 0,-1 0 0,1 0 0,-1 1-1,1-1 1,-1 0 0,0 0 0,1 1-1,-1-1 1,1 0 0,-1 1 0,1-1 0,0 0-1,-1 1 1,1-1 0,-1 1-47,-20 26 798,18-24-650,-38 55 627,2 1 0,-1 9-775,27-44 54,1 1-1,2 0 1,0 1-1,2 0 1,0 0 0,2 1-1,1 2-53,3-17 33,1 0 1,1 1-1,-1-1 0,2 0 0,0 0 1,0 1-1,2 2-33,-1-9 16,-1 1-1,1-1 1,1 0 0,-1 1 0,1-1-1,0-1 1,0 1 0,1 0 0,0-1 0,0 0-1,0 0 1,1 0 0,-1 0 0,2 0-16,4 3 34,1-1 1,-1 0 0,1-1 0,1 0 0,-1 0-1,1-2 1,0 1 0,6 0-35,22 5 198,38 5-198,-41-9 25,106 13-3236,-139-19 2830,18 1-2591,-21-1 2660,0 0-1,0 0 1,0-1 0,0 1-1,0 0 1,0 0 0,0-1 0,0 1-1,0-1 1,-1 1 0,1 0-1,0-1 1,0 0 0,0 1-1,-1-1 1,1 1 0,0-1-1,-1 0 1,1 0 0,0 0 312,4-9-4080</inkml:trace>
  <inkml:trace contextRef="#ctx0" brushRef="#br0" timeOffset="346.755">702 309 12160,'0'0'49,"-1"-3"708,-1 0 0,1 0 1,0 0-1,-1 0 0,1 0 0,-1 0 0,0 0 0,0 1 0,-2-2-757,-1 13 2235,-30 124 130,26-95-2234,-17 92-366,1 40 235,18-122-26,-8 73 498,1 98-472,14-151-842,2-1 0,4 1 0,3-1 0,3 5 842,2-14-2971,-1-16-2143</inkml:trace>
  <inkml:trace contextRef="#ctx0" brushRef="#br0" timeOffset="678.165">853 1237 12672,'-13'-3'4735,"13"6"-3679,-5 6 704,5-6 64,0 4-1056,0 5-384,0 0-288,5 5-96,-1-5 0,1 0-352,-5 0-160,0 3-1088,4 1-480,-4-1-959,9 2-353,0-5-864</inkml:trace>
  <inkml:trace contextRef="#ctx0" brushRef="#br0" timeOffset="1015.33">1348 449 13440,'-6'-10'3309,"6"9"-2991,0 1-1,0-1 1,-1 0-1,1 1 0,-1-1 1,1 0-1,0 1 1,-1-1-1,1 1 1,-1-1-1,1 1 0,-1-1 1,1 1-1,-1-1 1,1 1-1,-1-1 0,0 1 1,1 0-1,-1-1 1,0 1-318,0 0 70,1 0 0,-1 0 1,0 1-1,0-1 1,0 0-1,1 0 1,-1 0-1,0 1 0,0-1 1,1 1-1,-1-1 1,0 0-1,0 1 1,1-1-1,-1 1-70,-43 29 79,25-19-111,2 1 0,0 1 1,0 0-1,-9 11 32,24-22-2,1 0 1,-1 0-1,0 0 0,1 0 1,0 1-1,-1-1 0,1 0 1,0 1-1,0-1 1,0 1-1,0-1 0,1 1 1,-1-1-1,1 1 0,0 0 1,-1-1-1,1 3 2,1-1-5,-1 0-1,1 0 1,0 0-1,0-1 1,1 1 0,-1 0-1,1-1 1,-1 1-1,1-1 1,0 0-1,1 2 6,7 7-14,0 0-1,1 0 1,1-1-1,0 0 1,5 3 14,-16-14 0,100 76 125,4-4 1,21 6-126,-106-67 183,-1 1 1,-1 1 0,0 1-1,0 0 1,-2 1 0,4 5-184,-17-16 84,1 0 1,-1 0 0,0 0 0,0 1 0,0 0 0,-1-1-1,1 1 1,-1 0 0,0 0 0,-1 0 0,1 0 0,-1 0-1,0 1 1,-1-1 0,1 0 0,-1 1 0,0-1 0,0 0-1,0 1 1,-1-1 0,0 0 0,0 0 0,-1 1 0,1-1-1,-1 0 1,0 0 0,0 0 0,-3 3-85,-3 5 104,0 0 1,-1-1-1,-1 0 1,0-1 0,-1 0-1,0 0 1,-4 2-105,-7 4 21,1-1-1,-2 0 1,-19 8-21,34-20-175,-1 0-1,0 0 0,-1-1 0,1 0 1,0-1-1,-1 0 0,0 0 0,1-1 1,-1-1-1,0 1 0,0-1 0,-8-2 176,10 1-628,0 0 0,1-1 0,-1 0 0,0 0 0,1-1 0,0 0 0,-1 0 0,1-1 0,0 0 0,1 0-1,-1-1 1,1 1 0,0-2 0,0 1 0,-4-5 628,-14-21-5386</inkml:trace>
  <inkml:trace contextRef="#ctx0" brushRef="#br0" timeOffset="1363.099">1291 425 14464,'0'-24'5439,"12"12"-4223,15 0 352,-9 4-128,9 1-1024,14-2-192,16-3-448,19 0-128,4 4 192,5 1-992,-1 2-384,-2 10-928,2-2-383,10 1-2273</inkml:trace>
  <inkml:trace contextRef="#ctx0" brushRef="#br0" timeOffset="1730.944">2999 492 11648,'-14'-43'4288,"14"22"-3329,0 1 737,0 13 32,0 7-576,5 12-192,-5 12-416,0 10-128,0 22-224,0 28-192,0 11-32,0-4 32,0-4 64,4-7-1248,1-5-448,4-8-1888,-5-4-703,-8-10-481</inkml:trace>
  <inkml:trace contextRef="#ctx0" brushRef="#br0" timeOffset="2129.069">2565 674 11776,'-9'-5'2992,"11"3"-1191,21 6-365,-13-2-1068,31 0 773,-14-2-933,342 23-252,-123 6-2947,-186-20 198,1-3 0,32-1 2793,-70-5-443,0-1 0,-1-2 0,0 0 0,1-1 0,-1-1 0,-1-1 0,1-2 0,10-4 443,-16 5 576,1-1-1,-1-1 1,-1-1-1,0 0 1,0 0-1,-1-2 1,12-11-576,-21 17 344,0 0 0,0 0 0,-1 0 0,0 0 0,0 0 0,-1-1 0,1 0 0,-1 0 0,0-3-344,-1 5 269,-1-1-1,0 1 1,0-1 0,-1 1 0,1-1-1,-1 0 1,-1 1 0,1-1 0,-1 0-1,0 1 1,0-1 0,0 1-1,-1-2-268,1 4 124,0 1 0,0-1 0,0 1 0,-1-1 0,1 1 0,0 0 0,-1 0 0,0 0 0,1 0 0,-1 0 0,0 0 1,0 0-1,0 0 0,0 1 0,0-1 0,-1 1 0,1-1 0,0 1 0,-1 0 0,1 0 0,-1 0 0,1 0 0,-1 1 0,0-1 0,1 1 0,-1-1 0,0 1 0,1 0 0,-1 0 0,0 0 0,1 0 0,-3 1-124,-7 1 290,0 0 1,0 1-1,0 1 1,0-1 0,1 2-1,-7 3-290,1 0 193,0 1 0,1 1 0,0 0 0,1 2 0,0-1 0,0 2 0,-8 10-193,15-14 39,-1 0 1,2 1 0,-1 0 0,1 0 0,1 1 0,0-1 0,1 2 0,0-1 0,0 1 0,1-1 0,1 1 0,-1 3-40,3-11 0,1 0 1,-1 0 0,1 0 0,0 0 0,0-1 0,0 1 0,1 0 0,-1 0-1,1 0 1,0 0 0,0-1 0,0 1 0,1 0 0,-1-1 0,2 3-1,-1-4 3,0 0 0,-1 1 1,1-1-1,1 0 0,-1 0 1,0 0-1,0 0 0,1 0 1,-1 0-1,1-1 0,0 1 1,-1-1-1,1 0 0,0 0 1,0 0-1,0 0 1,0 0-1,-1-1 0,1 1 1,1-1-4,1 0 14,1 1 0,0-1 0,0-1 0,0 1 0,0-1 0,0 0 1,0-1-1,-1 0 0,1 1 0,0-2 0,1 0-14,12-6 135,1-2-1,7-5-134,-15 9 77,39-27 380,-28 18 166,1 1-1,1 1 1,3 0-623,-27 13 28,0 1 0,0-1 1,0 1-1,0 0 0,0-1 0,0 1 0,0 0 0,0 0 0,0 0 1,0 0-1,0 0 0,0 0 0,1 0 0,-1 0 0,0 0-28,-1 0 13,1 1-1,0-1 0,-1 0 1,1 1-1,-1-1 1,1 0-1,-1 1 0,0-1 1,1 0-1,-1 1 0,1-1 1,-1 1-1,0-1 1,1 1-1,-1-1 0,0 1 1,1-1-1,-1 1 0,0-1 1,0 1-13,1 3 25,0 1 1,0-1-1,-1 0 1,0 0-1,0 1 1,0-1-1,-1 1-25,-1 43 124,-8 237-99,9-203-307,2 96-1339,8-59-3451,-5-82 1882</inkml:trace>
  <inkml:trace contextRef="#ctx0" brushRef="#br0" timeOffset="2547.339">4546 401 11776,'-5'-39'4480,"10"30"-3489,-5 9-287,9 12 1056,4 7-768,1 14-320,-1 11-256,-5 14-256,1 30-128,-5 8 0,1-6-32,-1-2 64,1-10-1376,-1-1-544,-4-11-991,0-6-289</inkml:trace>
  <inkml:trace contextRef="#ctx0" brushRef="#br0" timeOffset="2986.426">4327 722 10624,'0'-1'2530,"3"1"-940,9 5-356,12 5-381,-7-2-464,1-1-1,0-1 1,0-1-1,0 0 1,1-1-1,10 0-388,-15-1 80,274 30-681,-272-31 455,4-1-447,1 0 0,0-1-1,0-1 1,0-1 0,7-2 593,-14 1-411,-1 0-1,0-1 1,0 0 0,-1-1 0,1-1 0,-1 0 0,0-1 0,8-6 411,-2-1-224,0 0 0,0-2 0,-2 0 0,0-1 0,7-10 224,17-27 963,6-15-963,-45 68 34,24-32 2014,-16 20 2264,-29 30-1872,6-4-2230,2 0 0,-1 0 0,2 1 0,0 1 0,0 0 0,2 0 0,0 1 0,0 0 0,-2 10-210,7-16-20,1 0 0,0 0 0,0 1 0,2-1 0,-1 0 0,1 1 0,0-1 0,1 1 20,1-3 3,-1-1-1,1 1 1,1-1 0,-1 1-1,1-1 1,1 0 0,-1 1 0,1-1-1,1 0 1,-1-1 0,3 4-3,-1-3-120,1 0 0,-1 0 1,1-1-1,1 0 1,-1 0-1,1 0 0,0-1 1,0 0-1,1-1 0,6 4 120,-4-3-823,1-1 0,-1 1 0,1-2 0,0 0 0,0 0 0,0-1 0,0 0 0,1-1 823,-8 0-551,0-1 0,-1-1 0,1 1 0,0 0 0,0-1 1,-1 0-1,2 0 551,22-10-4064</inkml:trace>
  <inkml:trace contextRef="#ctx0" brushRef="#br0" timeOffset="3326.551">5625 544 9472,'12'-90'6528,"-11"90"-6355,-1-1 0,0 1 0,0 0 0,0 0 0,0-1 0,0 1 0,0 0 0,0-1 0,0 1 0,0 0 0,0-1 0,0 1 0,0 0 1,0-1-1,0 1 0,0 0 0,0 0 0,0-1 0,0 1 0,0 0 0,0-1 0,0 1 0,-1 0 0,1 0 0,0-1 0,0 1 0,0 0-173,-6 5 1570,-5 14-1082,-8 32-128,2 0 0,-8 49-360,-14 108-78,38-201 81,-6 46-1488,3-1 0,2 7 1485,0 0-3296,-6 23-7221,3-49 6389</inkml:trace>
  <inkml:trace contextRef="#ctx0" brushRef="#br0" timeOffset="3684.259">5709 1079 14848,'-5'0'5535,"1"0"-4319,-4 3-256,8-3-384,-4 5-544,-1 2-32,1 1-768,-1 4-320,5-3 576,0-2-1504,9 1-543,5-8-2561</inkml:trace>
  <inkml:trace contextRef="#ctx0" brushRef="#br0" timeOffset="4046.424">6025 452 13824,'-17'4'4511,"16"-4"-4416,1 0 0,0 0 0,0 0-1,-1 0 1,1 1 0,0-1 0,0 0-1,-1 0 1,1 0 0,0 0 0,0 1 0,0-1-1,0 0 1,-1 0 0,1 1 0,0-1-1,0 0 1,0 0 0,0 1 0,0-1-1,0 0 1,-1 0 0,1 1 0,0-1-1,0 0 1,0 1 0,0-1 0,0 0-1,0 0 1,0 1 0,0-1 0,0 0-1,0 1 1,1-1 0,-1 0 0,0 0-1,0 1-94,4 9 448,-4-9-348,0 2-87,1 1 1,-1-1-1,0 0 0,0 1 1,-1-1-1,1 0 1,-1 1-1,0-1 1,1 0-1,-1 0 0,-1 1 1,1-1-1,0 0 1,-1 0-1,-1 1-13,1 1-8,0-1 0,0 1 0,0 0 0,1 0 0,-1 0 0,1 0 8,1-3 1,0-1 0,0 1-1,0-1 1,0 1 0,0-1 0,0 1-1,1-1 1,-1 0 0,0 1 0,1-1 0,-1 1-1,1-1 1,0 0 0,-1 1 0,1-1 0,0 0-1,0 0 1,0 1 0,0-1 0,0 0 0,0 0-1,1 1 0,8 5-28,0 0 1,0-1-1,1 0 0,0 0 0,3 0 28,29 16-21,-29-12 24,0-1-1,-1 2 0,0 0 0,-1 0 1,0 1-1,0 3-2,21 25 133,7 15-133,-11-15 83,-22-30-97,30 44 705,-32-47-384,-1 0-1,0 1 1,-1-1 0,0 1-1,0 0 1,0 5-307,-2-11 70,-1 0 0,0 1 0,1-1 0,-1 0-1,0 0 1,0 0 0,0 0 0,-1 0 0,1 0 0,0 0 0,-1 0 0,0 0 0,1 0 0,-1 0 0,0 0-1,0 0 1,0 0 0,0-1 0,-1 2-70,-1 0 48,1 0-1,-1-1 1,0 1 0,0-1-1,0 0 1,0 0 0,0 0-1,0 0 1,-1-1 0,-2 2-48,-8 1-47,-1 0 1,0 0 0,1-2-1,-1 0 1,-1 0 46,-9 0-1071,1 0 0,-1-1 0,1-2-1,-1 0 1,1-2 0,-1 0 0,-5-3 1071,26 5-765,0-1 0,0 1 1,1-1-1,-1 1 1,0-1-1,1 0 0,-1-1 1,1 1-1,0-1 0,0 1 1,-1-1-1,2 0 0,-1 0 1,0 0-1,1 0 0,-3-4 765,-10-24-4490</inkml:trace>
  <inkml:trace contextRef="#ctx0" brushRef="#br0" timeOffset="4047.424">6151 353 13440,'5'-51'5087,"8"27"-3967,4-3 704,-4 15-32,5 0-1056,5 3-384,8 1-768,10 8-288,11 0 352,11 8-1312,-1 4-480,-4 9-575,5 1-257,-15 2-1472</inkml:trace>
  <inkml:trace contextRef="#ctx0" brushRef="#br0" timeOffset="4392.533">6959 345 10752,'-14'-31'4032,"14"23"-3136,4 4 607,-4 4 1,10 7-384,2 10-32,1 14-480,-4 8-128,-4 14-288,-5 10-128,-5 29-32,1 2-128,-1-2 64,-4-10-1440,5-7-640,-5-10-1663,9-14-737,0-12 480</inkml:trace>
  <inkml:trace contextRef="#ctx0" brushRef="#br0" timeOffset="4729.401">6708 592 12544,'-9'-5'4639,"18"10"-3583,9-2-32,0-3-288,9 4-512,7 1-128,11-2-64,18 1-32,8 1 0,1-2-1216,-6 1-448,-7 1-2207,-14-2-2337,-5-3 1920</inkml:trace>
  <inkml:trace contextRef="#ctx0" brushRef="#br0" timeOffset="5083.932">7323 0 11648,'-7'2'1139,"5"-2"-989,1 0 0,0 0 0,0 0 0,-1 0 0,1 0 0,0 1 0,0-1-1,0 0 1,0 1 0,-1-1 0,1 1 0,0-1 0,0 1 0,0 0 0,0 0 0,0-1 0,0 1 0,0 0 0,0 0 0,1 0 0,-1 0 0,0 0 0,0 0 0,1 0 0,-1 0 0,1 0 0,-1 0 0,1 0-1,-1 1-149,1 2 318,-1 1 0,1-1-1,0 1 1,0 0 0,1-1-1,-1 1 1,1-1 0,0 1-1,0-1 1,0 0 0,1 1-1,0-1 1,0 0 0,0 0-1,0 0 1,0 0-1,2 1-317,9 12 651,0 0-1,1 0 0,2 0-650,-14-15 63,13 13 158,0-1 1,0-1 0,2-1 0,0 0 0,0-1 0,10 4-222,29 13 736,29 8-736,-32-14 1074,45 25-1074,-90-42 116,0-1-1,-1 1 1,0 0 0,0 1-1,0 0 1,-1 0 0,5 6-116,-8-8 43,0-1 1,-1 1-1,0 0 0,0 0 1,0 0-1,0 1 0,-1-1 1,1 0-1,-1 1 1,0-1-1,0 1 0,-1-1 1,1 1-1,-1-1 0,0 1 1,-1 2-44,0 7 53,-2 0 0,0-1 1,0 1-1,-1-1 0,-1 0 0,-5 12-53,-12 18 179,-10 14-179,13-23 56,-91 155-646,49-98-1833,-6-5-3427,28-38-283</inkml:trace>
  <inkml:trace contextRef="#ctx0" brushRef="#br0" timeOffset="5431.772">417 1816 7296,'-13'5'722,"2"0"184,1 0 0,-1 0 0,-9 7-906,13-7 267,3-3 135,1 0 0,-1 0 1,1 0-1,0 0 0,0 0 0,0 1 1,0-1-1,1 1 0,-1 0 0,1 0 0,-1 0 1,1 0-1,0 1 0,-1 2-402,3-6 33,0 1-1,0-1 1,-1 1-1,1-1 1,0 0 0,0 1-1,0-1 1,0 1-1,1-1 1,-1 0-1,0 1 1,0-1 0,0 0-1,0 1 1,0-1-1,0 0 1,0 1-1,1-1 1,-1 0 0,0 1-1,0-1 1,1 0-1,-1 1 1,0-1-1,0 0 1,1 0 0,-1 1-1,0-1 1,1 0-1,-1 0 1,0 0-1,1 1 1,-1-1 0,0 0-1,1 0 1,-1 0-1,0 0 1,1 0-1,-1 0 1,1 0-1,-1 0-31,20 1 414,-15-1-257,124-5 3280,55-13-3438,-59 5 578,1155-70 1284,146 59-1644,-299 8 438,109-19-178,606-12-134,-1320 34-406,-299 6-3823,-160 6-1286,-51 1 2246,-20 0-2029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35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115 118 9728,'-12'-8'957,"7"4"-494,-1 0-1,0 0 0,1 0 0,0-1 1,0 0-1,1 0 0,-1 0 1,-1-3-463,-3-4 655,7 7 335,-1 0 1,0 1-1,-1 0 1,1-1-1,-1 1 0,0 1 1,0-1-1,0 0 1,-1 1-1,-3-3-990,8 6 29,0 1 0,0-1-1,0 0 1,0 0 0,0 0 0,0 0-1,0 0 1,0 0 0,0 0 0,0 0-1,0 0 1,0 0 0,0 1 0,0-1-1,0 0 1,0 0 0,0 0 0,0 0-1,0 0 1,0 0 0,0 0 0,0 0-1,0 0 1,0 0 0,0 0 0,0 1-1,0-1 1,0 0 0,-1 0-1,1 0 1,0 0 0,0 0 0,0 0-1,0 0 1,0 0 0,0 0 0,0 0-1,0 0 1,0 0 0,0 0 0,0 0-1,0 0 1,-1 0 0,1 0 0,0 0-1,0 0 1,0 0 0,0 0 0,0 0-1,0 0 1,0 0 0,0 0 0,0 0-1,0 0-28,9 9 624,1-6-462,-1-1 1,1 0-1,-1 0 0,1-1 1,0 0-1,0-1 0,1 0-162,116-2 869,70-11-869,-95 5 27,10 2 42,6 5-69,-60 3-320,-1 3 0,55 11 320,-77-10-567,-19-4-352,0 1-1,-1 0 0,1 2 1,-1-1-1,0 2 0,9 4 920,-23-9-266,0-1-1,0 1 0,0-1 1,0 1-1,0 0 0,0 0 1,0-1-1,0 1 0,-1 0 1,1 0-1,0 0 0,0 0 1,-1 0-1,1 0 267,-1 0-363,0 0-1,0-1 0,0 1 1,1 0-1,-1-1 1,0 1-1,-1 0 1,1-1-1,0 1 0,0 0 1,0 0-1,0-1 1,-1 1-1,1 0 1,0 0 363,0-1-221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35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62 1 13696,'-62'60'5183,"62"-50"-4031,14 11 928,4-18 224,25-3-864,43-3-224,20-9-608,28-4-224,22 4-224,-9 4-128,-17 8 64,-23 5-288,-14-2-32,-17 6-864,-14-2-416,-12-4-1120,-10 2-416,-4-5-3199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1:57.4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864 504 9472,'9'-64'7402,"13"-43"-7402,-20 94 205,-1-1-1,0 1 0,0 0 1,-2 0-1,1 0 1,-2 0-1,0 0 1,0 0-1,-1 0 1,-1 0-1,0 1 0,-1-1 1,0 1-1,-1 0 1,0 1-1,-1 0 1,0 0-1,-3-3-204,7 10 55,-1 0 1,0 0-1,0 1 1,0-1-1,0 1 0,-1-1 1,1 2-1,-1-1 0,0 0 1,0 1-1,0 0 0,0 0 1,0 0-1,0 1 1,-1-1-1,1 1 0,0 1 1,-1-1-1,1 1 0,-1 0 1,0 0-56,-9 1 124,0 1 0,0 1 0,0 0 0,1 1 1,-1 0-1,1 1 0,-3 2-124,-2 1 83,2 1 0,-1 1 0,2 0 0,-1 1-1,1 1 1,1 1 0,0 0 0,-1 3-83,-19 21 180,2 3 1,-13 21-181,-8 13 155,5 3 0,2 2 0,3 4-155,16-26 69,3 2 0,3 1 0,2 1 0,-7 40-69,16-38 118,-1 26-118,8-59 21,2 1 0,1 0 1,1 9-22,5 3 24,2 0 0,5 11-24,-7-27 67,2-1 1,1 0-1,8 18-67,-1-13 139,2-1-1,11 14-138,-23-37 22,-2-1-5,8 12 55,1-1 0,0 0-1,2-1 1,3 3-72,5 1 157,2-2 0,21 14-157,-37-27 27,13 10 102,1-1-1,1-1 1,9 3-129,-17-10 82,1 0 0,1-1-1,-1-1 1,0 0 0,11 0-82,-6-1 79,0-1 0,0-1 0,0-1 0,0-1 0,0-1 0,0 0 0,0-2 0,0 0 0,0-2 0,-1 0 0,9-5-79,-10 3 56,-1-2-1,0 0 1,-1-2 0,0 0-1,-1 0 1,0-2-1,-1 0 1,7-9-56,-14 14 20,0-1 0,-1 0 0,-1 0 1,1 0-1,-2-1 0,1 0 0,-1-1-20,-2 4 12,-1 1 0,0-1 0,0 0-1,-1 0 1,1 0 0,-2 0 0,1 0 0,-1 0-1,-1 0 1,0-7-12,-1 5 19,0 0-1,0 1 1,-1-1-1,0 1 1,-1 0 0,0 0-1,0 0 1,-1 1-1,0-1 1,-3-3-19,3 6 9,0 1 0,0 0 1,0-1-1,0 2 0,-1-1 0,0 1 0,0 0 1,0 0-1,0 0 0,-1 1 0,0 0 0,1 0 1,-1 1-1,-7-2-9,-2 1-7,-1 0 0,1 2 0,-1-1 0,1 2 0,-1 1 0,0 0 0,1 1 0,-1 0 0,1 2 0,0 0 0,0 0 0,0 2 0,0 0 7,-8 5-34,0 1 0,1 0 0,0 2 0,1 1 0,1 0 0,0 2 0,2 0 0,-1 1 34,15-13-181,0 0 0,1 0 0,-1 0 0,1 0 0,0 1 0,1-1 1,-1 1-1,1 0 0,0 0 0,1 0 0,-1 1 0,1-1 0,0 1 0,0 1 181,2-5-202,-1 0 0,1-1 0,-1 1 0,1 0 0,0 0 0,0 0 0,0-1 0,0 1 1,1 0-1,-1-1 0,1 1 0,-1 0 0,1-1 0,0 1 0,0 0 0,1 0 202,1 1-487,0 1 0,1-1 0,0 0 0,-1 0 0,2 0 0,-1-1 0,0 1 487,-3-4-27,40 34-5764</inkml:trace>
  <inkml:trace contextRef="#ctx0" brushRef="#br0" timeOffset="415.787">1484 1554 13568,'-8'-20'4426,"7"19"-4298,1 1 0,0-1-1,0 1 1,0-1 0,-1 1-1,1-1 1,0 1 0,0-1 0,-1 1-1,1 0 1,0-1 0,-1 1-1,1-1 1,-1 1 0,1 0 0,-1-1-1,1 1 1,0 0 0,-1 0-1,1-1 1,-1 1 0,0 0-128,1 0 61,0 0 0,-1 0-1,1 0 1,-1 0 0,1 1 0,0-1 0,-1 0 0,1 0 0,0 0-1,-1 1 1,1-1 0,0 0 0,-1 0 0,1 1 0,0-1 0,0 0 0,-1 1-1,1-1 1,0 0 0,0 1 0,-1-1-61,-7 21 664,4-7-184,1 2 0,0-1 0,1 0 0,1 9-480,10-35 891,-5 3-727,3-4 276,0 0-1,-1 0 1,0-1 0,-1 0-1,4-14-439,-9 22 772,-4 12-338,-5 15-173,8-19-273,0 1 1,0 0-1,1 0 0,-1 0 1,1-1-1,0 1 0,0 0 1,0 0-1,0 0 1,1 0-1,0 0 0,-1-1 1,1 1-1,1 0 1,-1-1-1,1 3 12,0-3-571,1 1 0,-1 0 1,1-1-1,-1 0 0,1 1 0,1-1 571,-4-2-573,3 2-120,1-4-4014,11-6-1111</inkml:trace>
  <inkml:trace contextRef="#ctx0" brushRef="#br0" timeOffset="972.335">1956 374 11776,'-39'-25'7034,"39"25"-6922,0-1 0,0 1 0,-1 0-1,1-1 1,0 1 0,0-1 0,0 1 0,-1-1 0,1 1-1,0-1 1,0 1 0,0-1 0,0 1 0,0-1 0,0 1-1,0-1 1,0 1 0,0-1 0,0 1 0,1-1-1,-1 1 1,0-1 0,0 1 0,0-1-112,5-10 964,5-3-571,-1 2 0,2-1 0,0 1-1,0 1 1,1 0 0,7-4-393,3-2 251,1 2 0,0 0-1,1 2 1,0 1 0,1 0-1,0 2 1,1 1 0,0 1-1,1 1 1,5 1-251,-12 2 183,1 2 1,-1 0-1,1 1 0,-1 2 1,1 0-1,18 3-183,-24-1 107,0 0-1,-1 1 1,1 0-1,-1 1 1,0 1-1,-1 0 0,1 1 1,-1 0-1,9 7-106,-13-6 58,-1-1-1,0 1 0,0 1 0,0-1 0,-1 1 0,-1 1 0,0-1 0,0 1 0,0 0 1,-2 0-1,1 1 0,-1 0 0,-1 0 0,1 0 0,-1 5-57,2 8 81,-2 0 1,-1 0-1,0 1 0,-2-1 0,-1 0 0,-4 24-81,-2-7 64,-1 1-1,-2-1 1,-2 0-1,-2-1 0,-5 8-63,-5 4 19,-2-2 0,-2 0 0,-21 26-19,-46 57 5,27-41 86,-34 66-91,96-148-6,0 0 0,0 1 0,1 0 0,0 0 0,1 0 0,1 0 0,0 1 0,0-1 0,1 2 6,2-11-1,0 0 0,0 0-1,0 1 1,0-1-1,0 0 1,1 0 0,-1 0-1,1 0 1,0 0 0,0 0-1,0 0 1,-1 0-1,2 0 1,-1-1 0,0 1-1,0 0 1,1-1-1,-1 1 1,0-1 0,1 1-1,0-1 1,-1 1 0,1-1-1,0 0 1,0 0-1,0 0 1,-1 0 0,3 0 1,5 3 0,1-1 1,-1-1-1,1 0 1,0 0-1,5 0 0,-10-1-1,40 2 34,1-2 0,-1-1 0,41-7-33,29 0 56,96 7-657,-159 4-4579,37 7 5180,-41-3-4267,-2-1-2191</inkml:trace>
  <inkml:trace contextRef="#ctx0" brushRef="#br0" timeOffset="1536.167">3232 282 12416,'7'-14'1567,"-6"10"-1143,1 0 0,0 1 0,0-1 0,1 0 0,-1 1 0,1-1 0,0 1 0,0 0 0,0 0 0,3-3-424,-4 4 283,0 1 0,1-1 0,-1 0 0,0 1 0,1 0 0,-1 0 0,1 0-1,-1 0 1,1 0 0,-1 0 0,1 0 0,0 1 0,-1-1 0,1 1 0,0 0 0,0 0-1,-1 0 1,1 0 0,0 1 0,-1-1 0,1 1 0,0-1 0,-1 1 0,1 0-283,-2-1 57,-1 1 0,1-1 1,0 0-1,-1 1 0,1-1 1,-1 1-1,1-1 1,-1 1-1,1-1 0,-1 1 1,1-1-1,-1 1 1,0-1-1,1 1 0,-1-1 1,0 1-1,1 0 1,-1-1-1,0 1 0,0 0 1,0-1-1,1 1 0,-1 0 1,0-1-1,0 1 1,0 0-1,0 0 0,0-1 1,0 1-1,0 0 1,-1-1-1,1 1 0,0 0 1,0 0-58,-2 2 96,0 1 1,1 0-1,-1-1 1,0 1-1,-3 2-96,5-6 4,-20 32 100,2 1-1,1 1 1,-3 12-104,-5 9 67,7-16-28,-6 20-39,19-46-27,1 0 0,1 1 1,0-1-1,1 1 0,0-1 0,1 10 27,1-19-15,0 1 1,0-1-1,1 1 1,-1 0-1,1-1 1,1 1-1,-1-1 1,0 0-1,1 1 1,0-1 0,0 0-1,0 0 1,1 0-1,-1 0 1,3 2 14,-1-2-14,-1-1 1,1 1 0,0-1 0,1 0-1,-1 0 1,0 0 0,1-1 0,0 1-1,0-1 1,-1 0 0,1-1 0,0 1-1,5 0 14,183 35-191,-82-11 135,-2 5 0,29 15 56,-96-29 81,-2 1 1,0 2-1,-1 1 1,-1 2-1,-1 2 1,-2 2-1,12 11-81,-37-29 162,1 1-1,-2 0 0,1 1 1,-1 0-1,-1 0 1,0 1-1,4 9-161,-10-17 50,0 0 1,0 1-1,0-1 0,-1 1 0,0-1 1,0 1-1,0-1 0,0 1 0,-1 0 1,1 0-1,-1-1 0,-1 1 0,1 0 1,-1 0-1,1-1 0,-1 1 0,-1-1 1,1 1-1,-1-1 0,0 1 0,1-1 1,-2 0-1,1 1 0,-2 1-50,-5 5 71,1 0 0,-2-1 0,1 0 0,-1-1 0,-6 4-71,-58 40 232,65-47-200,-28 18 11,-1-2 1,0-2 0,-1-1-1,-1-2 1,-19 4-44,24-10-26,-1-2 0,0-2 1,0-1-1,-1-1 0,0-2 1,-19-2 25,33-2-324,1-1 1,-1-1-1,1-1 0,-15-4 324,22 4-596,1-1 0,0 0 0,-1-1 0,2-1 0,-1 0 0,1-1 0,-2-2 596,12 8-411,0 0 0,0 0 0,0 0 0,0-1 0,1 1 0,-1-1 0,1 1 0,-1-1 1,1 0-1,0 0 0,0 0 0,1 0 0,-1 0 0,1-1 0,-1 1 0,1-1 0,-1-2 411,2 0-1418,0 0 1,0 1 0,0-1 0,2-5 1417</inkml:trace>
  <inkml:trace contextRef="#ctx0" brushRef="#br0" timeOffset="1891.402">3241 16 12288,'-36'-15'5749,"45"21"-1122,30 15-2150,-6-9-1852,1-2 1,0-2-1,1-1 1,34 3-626,-66-10 31,156 18 1172,92-4-1203,158-14 183,-114-11-241,-285 10 6,3 1-131,0-1-1,0-1 0,0 0 0,0 0 0,2-2 184,-15 4-100,1 0 1,0-1-1,0 1 0,-1 0 1,1 0-1,0-1 0,0 1 1,-1 0-1,1-1 0,0 1 1,-1-1-1,1 1 0,-1-1 1,1 1-1,-1-1 0,1 0 0,-1 1 1,1-1 99,-1 0-116,0 1 0,0 0 0,0-1 0,0 1 0,0-1 0,0 1 0,0 0 0,0-1 0,0 1 1,0 0-1,0-1 0,-1 1 0,1 0 0,0-1 0,0 1 0,0 0 0,0-1 0,-1 1 0,1 0 0,0-1 0,0 1 0,-1 0 1,1 0-1,0-1 0,-1 1 0,1 0 116,-5-3-1741,1 0 0,-1 0 1,0 1-1,-5-2 1741,1 0-1924,-17-8-3388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2:03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3242 168 8320,'2'0'364,"-1"-1"0,0 0 0,1 0 0,-1 0 0,1 1 0,-1-2 0,0 1-1,0 0 1,0 0 0,0 0 0,0 0 0,0-1 0,0 1 0,0-1 0,0 1 0,0 0 0,0-2-364,-1 2 187,0-1 0,0 0 0,0 1 0,0-1 0,0 0 0,-1 0 0,1 1 0,0-1-1,-1 0 1,1 1 0,-1-1 0,0 0 0,1 1 0,-1-1 0,0 1 0,0-1 0,-1 0-187,-2-4 81,-1 0 1,1 0-1,-1 1 0,-1 0 1,1 0-1,-1 1 0,0-1 1,0 1-1,0 0 1,0 1-1,-1-1 0,0 1 1,1 1-1,-1-1 0,0 1 1,-4-1-82,-18-2 118,0 0 1,1 2 0,-20 0-119,43 3 22,-140-4 186,-74 10-208,-147 28-6,-982 190 998,1177-187 86,-38 19-1078,157-39 234,0 2 1,1 2 0,1 2-1,1 3 1,-43 30-235,69-41 107,1 2-1,1 1 1,0 1 0,1 0 0,2 2-1,-7 8-106,18-20 23,1 0 0,0 1-1,0 0 1,1 0 0,0 0-1,1 0 1,0 1 0,1-1-1,0 1 1,0 0-1,1 0 1,1 0 0,0 0-1,1 1 1,0-1 0,1 10-23,1-6 42,1 1 0,1-1 1,1 1-1,0-1 1,1 0-1,0-1 0,1 0 1,1 0-1,0 0 1,1-1-1,1 0 0,0-1 1,9 9-43,0-2 81,1-2 0,1 0 1,1-1-1,0-1 0,1-1 0,0-1 1,25 9-82,4 0 189,1-3 0,25 5-189,164 28 384,112 2 78,3-16-1,227-10-461,-416-27 75,0-8-1,-1-7 1,0-8 0,152-40-75,113-59 30,-314 80-42,-2-5-1,57-34 13,14-27 21,-123 67 18,-1-3 0,-3-3 1,23-24-40,-68 57 7,0 0 0,-1-1 1,-1-1-1,0 0 1,10-16-8,-15 14-1,-1 1 0,0-1 0,-2 0 0,1 0 0,-2-1 1,0 0 0,-1 1-11,0 1 0,0-7 11,-2 17-4,-1 0 1,0 0 0,-1 0 0,1 0-1,-1 0 1,0 1 0,-1-1 0,0-1 3,0 0-3,-2-1 0,1 1 0,-1 0 0,0 0 0,0 0 0,-1 1 1,-1-1 2,-5-6-4,-1 0 0,0 1 0,-12-9 4,-8-3-2,-1 1 1,-2 2 0,0 1-1,-19-7 2,-5 2-12,0 2-1,-2 3 1,-18-3 12,-72-9-300,-1 5 0,-1 8 0,0 6 0,-91 6 300,147 9-1221,-23 7 1221,56-1-2294,1 2 1,0 4 0,-47 16 2293,13 4-5637</inkml:trace>
  <inkml:trace contextRef="#ctx0" brushRef="#br0" timeOffset="1576.357">745 632 8192,'-10'-12'2434,"0"0"1,-9-6-2435,10 8 1720,8 9-1613,0 0 0,0-1 0,0 1 1,0 0-1,1 0 0,-1 1 0,-1-1 0,1 0 0,0 0 1,0 0-1,0 1 0,0-1 0,0 0 0,-1 1 1,1-1-1,0 1 0,-1 0 0,1-1 0,0 1 0,-1 0 1,1 0-1,0 0 0,-1 0 0,1 0 0,0 0 0,-1 0-107,-4 1 191,1 1 1,-1-1-1,1 1 0,-1 0 0,1 0 0,0 0 0,0 1 0,0 0 0,0 0 0,1 0 0,-5 4-191,7-5 83,-1 1 1,0-1-1,1 1 1,-1 0 0,1 0-1,0 0 1,0 0-1,0 1 1,1-1-1,-1 0 1,1 1-1,-1-1 1,1 1-1,0 0 1,1-1 0,-1 1-1,1 0 1,-1 2-84,2-3 36,-1 0 1,1 0 0,-1-1 0,1 1-1,0 0 1,0-1 0,0 1 0,0 0-1,1-1 1,-1 0 0,1 1-1,-1-1 1,1 0 0,0 0 0,0 0-1,0 0 1,0 0 0,0 0 0,0 0-1,1-1 1,-1 1 0,1-1 0,-1 0-1,1 1-36,3 0 67,-1 1 0,1-1 0,-1 0-1,1 0 1,0-1 0,-1 0 0,1 0-1,0 0 1,0-1 0,0 0 0,1 0-67,-1-1 65,0 0 0,0 0 0,0-1 0,0 0 0,0 0 0,0 0 1,-1-1-1,1 0 0,-1 0 0,0-1 0,0 1 0,0-1 0,0 0 0,-1 0 1,1-1-1,-1 1 0,0-1 0,1-2-65,-1 1 15,0 0 0,0 0 0,-1 0 0,1-1 0,-1 0 0,-1 0 0,1 0 0,-1 0 0,-1 0 0,1 0 0,-1 0 0,0-1 0,-1 1 0,0-1 0,0-1-15,0 6 14,0 1 0,0-1 0,-1 1 0,1-1 0,-1 1 0,1-1 0,-1 1 0,0 0-1,0-1 1,0 1 0,0 0 0,-1 0 0,1 0 0,0 0 0,-1 0 0,0 0 0,1 0 0,-1 0 0,0 1 0,0-1 0,0 0 0,0 1 0,0 0 0,0 0 0,0-1 0,-1 1 0,1 0 0,0 1 0,-1-1 0,1 0-1,-1 1 1,1-1 0,0 1 0,-1 0 0,1 0 0,-1 0 0,0 0-14,-6 1 10,0-1 1,0 2-1,1 0 0,-1 0 0,0 0 1,1 1-1,0 0 0,0 1 0,0 0 1,-1 0-11,-10 7 5,1 1 1,0 1 0,1 1 0,-14 13-6,23-19 18,1 0 0,-1 0 0,1 1 0,1 0 0,0 0 0,0 1-1,0 0 1,1 0 0,1 0 0,-2 5-18,5-12 14,1-1 0,-1 1 1,1-1-1,-1 1 0,1-1 0,0 1 0,0-1 0,0 1 0,0-1 0,0 1 0,1-1 0,-1 1 0,1-1 1,0 1-1,-1-1 0,1 1 0,0-1 0,2 2-14,-1-1 14,-1-1 0,2 1 0,-1-1-1,0 0 1,0 0 0,1 0 0,-1 0 0,1 0 0,-1-1 0,1 1-1,0-1 1,0 1 0,2 0-14,4 0 33,-1 0 0,1 0 0,-1 0 0,1-1 0,0-1-1,-1 1 1,1-2 0,0 1 0,-1-1 0,6-1-33,-5 0 31,1-1 0,-2 0 1,1 0-1,0-1 0,-1 0 1,1-1-1,-1 0 0,-1 0 1,1-1-1,-1 1 0,1-2 0,-2 1 1,6-7-32,-2 1 36,-1 0 1,0-1-1,-1 0 1,0 0-1,-1-1 1,-1 0-1,0 0 1,-1-1-37,-3 9 6,0 0 0,0-1 0,-1 1 0,0 0 0,0-1 1,0 1-1,-1 0 0,0-1 0,-1 1 0,1-1-6,-1 3-2,0 0 0,0 1 0,0-1 0,0 0 0,-1 1 0,0-1 0,1 1 0,-1 0 0,0-1 0,-1 1 0,1 0 0,0 0-1,-1 1 1,0-1 0,1 0 0,-1 1 0,-1-1 2,-5-2-11,1 0 0,-1 0 1,0 1-1,0 1 0,0-1 0,-1 1 0,1 1 0,-1 0 0,1 0 0,-1 1 0,0 0 1,1 1-1,-11 1 11,6-1-20,1 1 0,-1 1 0,1 0 0,-1 1 0,1 1 1,0 0-1,0 1 0,0 0 0,-8 6 20,16-9-5,0 2 0,0-1 0,0 1 0,0-1-1,1 1 1,0 1 0,0-1 0,0 1 0,0-1 0,1 1 0,0 0-1,0 0 1,0 1 0,-1 4 5,2-7 4,1 1 0,0 0 0,1-1-1,-1 1 1,0 0 0,1-1 0,0 1 0,0 0 0,0 0-1,1 0 1,-1-1 0,1 1 0,0 0 0,0-1 0,0 1-1,0 0 1,1-1 0,0 0 0,-1 1 0,1-1 0,0 0-1,1 0 1,1 3-4,2 0 37,0 0-1,0-1 1,0 0-1,1 0 1,0 0-1,0 0 1,0-1 0,0-1-1,1 1 1,3 0-37,3 1 67,0 0 1,0-1 0,1-1-1,-1-1 1,8 1-68,-14-3 14,-1 0 0,1 0 0,-1 0 0,0-1 0,1-1-1,-1 1 1,1-1 0,-1 0 0,0-1 0,0 1 0,0-2 0,-1 1-1,1-1 1,-1 0 0,0 0 0,0 0 0,0-1 0,0 0 0,-1 0 0,0-1-1,0 1 1,0-1 0,-1 0 0,0-1 0,1-1-14,-3 5 2,0 0 0,0-1 0,-1 1-1,1 0 1,-1 0 0,0-1 0,0 1 0,0-1 0,-1 1 0,1-1 0,-1 1 0,0-1-1,0 1 1,0-1 0,0 1 0,-1-1 0,1 1 0,-1-1 0,0 1 0,0-1-1,0 1 1,-1 0 0,0-2-2,-1 0-1,0 1-1,0-1 1,-1 1-1,1 0 0,-1-1 1,0 2-1,0-1 1,-1 0-1,1 1 0,-1 0 1,0 0-1,1 0 1,-2 1-1,-1-1 2,-8-3-17,-1 1-1,0 1 0,0 0 1,0 1-1,0 1 0,0 0 1,-1 1-1,1 1 0,0 1 1,-1 0-1,1 1 0,0 1 1,0 0-1,0 1 0,0 1 1,-4 2 17,13-4-23,0 1 1,1-1 0,-1 1-1,1 0 1,0 1 0,0 0-1,0 0 1,-1 1 22,5-4-6,0 1 0,0-1 0,1 0 0,-1 0 1,1 1-1,-1-1 0,1 1 0,0-1 0,0 1 0,0 0 0,0-1 0,0 1 0,1 0 0,-1 0 0,1-1 0,0 1 0,0 0 0,0 0 1,0 0-1,0 0 0,1-1 0,-1 1 0,1 1 6,1 1-2,1 0 1,-1 0-1,1 0 0,0 0 1,0 0-1,0-1 1,1 1-1,0-1 1,0 0-1,0 0 0,0 0 1,1-1-1,-1 0 1,1 0-1,4 3 2,12 5 47,1 0 0,0-1 0,2-1-47,-18-7 16,8 4 25,0-1-1,1-1 1,-1 0 0,1-1-1,0-1 1,-1 0-1,1-1 1,13-1-41,-20 0 30,0-1 1,0 0-1,-1-1 1,1 0-1,-1 0 1,1 0-1,-1-1 1,0 0-1,0-1 1,0 0-1,0 0 0,-1 0 1,1-1-1,-1 1 1,0-2-1,-1 1 1,4-4-31,-5 4 19,0 0 1,0 1-1,-1-1 0,0-1 1,0 1-1,0 0 0,-1-1 1,0 1-1,0-1 0,0 0 1,-1 0-1,1 0 0,-1 0 1,-1 0-20,0 3-1,0 0 1,0 0 0,0 0-1,-1 0 1,1 0 0,-1 1-1,0-1 1,0 0 0,0 0-1,0 1 1,0-1 0,-1 1-1,1-1 1,-1 1 0,1-1 0,-1 1-1,0 0 1,0 0 0,0 0-1,0 0 1,-1 0 0,1 0-1,0 1 1,-1-1 0,1 1-1,-1 0 1,0 0 0,1 0-1,-1 0 1,-1 0 0,-4-2 2,0 2-1,0-1 1,0 1-1,-1 0 1,1 1-1,0 0 1,-1 0 0,1 1-1,0 0 1,0 1-1,0-1 1,0 1-1,0 1 1,0 0-1,0 0 1,1 0-1,-1 1 1,1 0-1,-7 6 0,6-5-10,1 0 0,-1 1 1,1 1-1,0-1 0,0 1 1,1 0-1,0 1 0,0-1 1,1 1-1,0 0 1,0 1-1,1-1 0,0 1 1,0 0-1,1 0 0,0 0 1,0 3 8,2-7 6,1 0 1,0 0 0,0 0-1,0-1 1,0 1 0,1 0-1,0 0 1,0 0-1,0-1 1,1 1 0,-1-1-1,1 1 1,0-1 0,1 1-1,-1-1 1,1 0-1,0 0 1,-1 0 0,2-1-1,-1 1 1,0-1 0,1 1-1,0-1 1,2 1-7,3 3 39,-1-2 1,2 0-1,-1 0 0,0 0 1,1-1-1,0-1 0,0 1 1,0-2-1,0 1 0,0-1 1,1-1-40,-4 0 29,0-1-1,-1 0 1,1-1 0,0 1-1,0-1 1,-1-1 0,1 1 0,-1-1-1,1 0 1,-1-1 0,0 1 0,0-1-1,0 0 1,0-1 0,0 0 0,-1 0-1,1 0 1,-1 0 0,0-1 0,-1 0-1,1 0 1,-1 0 0,1-1-29,-1 1 18,-1-1 1,1 0-1,-1 0 1,0 0-1,0 0 0,0-1 1,-1 1-1,0-1 1,0 1-1,-1-1 1,0 0-1,0 0 0,-1 1 1,0-1-1,0 0 1,0 0-1,-1 0 1,0 0-1,0 1 1,-1-1-1,0 0 0,-2-4-18,3 7-2,-1 1 0,1 0 0,-1 0-1,0 0 1,0 0 0,0 0-1,-1 0 1,1 0 0,-1 1 0,1-1-1,-1 1 1,0-1 0,0 1-1,0 0 1,0 1 0,-1-1 0,-1-1 2,0 2-3,1-1 0,-1 1 1,0 0-1,0 0 0,1 1 1,-1 0-1,0-1 0,0 1 1,0 1-1,0-1 1,1 1-1,-4 1 3,2-1 3,0 0 0,0 1-1,0 0 1,1 1 0,-1-1 0,0 1 0,1 0 0,0 0 0,0 1-1,0 0 1,0 0 0,1 0 0,-1 0 0,1 1 0,0-1 0,0 1-1,1 0 1,-1 1 0,1-1 0,0 0 0,1 1-3,1-3-5,0-1 1,0 1-1,0 0 1,1 0-1,-1-1 1,1 1-1,0 0 1,0 0 0,0 0-1,0 0 1,0-1-1,1 1 1,-1 0-1,1 0 1,0 0-1,0-1 1,0 1-1,0 0 5,1 0-3,0 0-1,0 0 1,0 0-1,1 0 1,-1-1-1,1 1 1,-1-1 0,1 1-1,0-1 1,0 0-1,0 0 1,0 0-1,1 0 4,2 0 11,0 1 1,0-1-1,0 0 0,0 0 0,0-1 1,1 1-1,-1-1 0,0-1 0,1 1 0,-1-1 1,1-1-1,-1 1 0,0-1 0,1 0 0,5-2-11,0-2 72,-1 0-1,1-1 1,-1 0 0,1-1-72,8-5 113,-21 12-241,-1 1-459,0 0 0,0 0-1,0 1 1,0-1-1,1 0 1,-1 1-1,0-1 1,1 1 0,-1-1-1,1 1 1,0 0-1,0-1 1,-1 1 0,1 1 587,-4 7-4374,-4-5-1257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2:3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120 148 7936,'-17'-13'2577,"15"11"-2231,0 0-1,0 0 1,-1 0-1,1 0 1,-1 0-1,1 1 1,-1-1 0,1 1-1,-1 0 1,0-1-1,0 1 1,0 1-1,0-1 1,0 0 0,0 1-1,-1-1-345,-12 1 1231,-15 0 447,21 1-31,10-1-1603,1 0-1,-1 0 1,0 0-1,0 0 1,0 0-1,0 0 1,0 0-1,0 0 0,0 0 1,0 0-1,0 0 1,0 0-1,0 0 1,0 0-1,0 0 1,0 0-1,0 0 0,0 0 1,0 0-1,0 0 1,0 0-1,1 0 1,-1 0-1,0 1 1,0-1-1,0 0 1,0 0-1,0 0 0,0 0 1,0 0-1,0 0 1,0 0-1,0 0 1,0 0-1,0 0 1,0 0-1,0 0 0,0 0 1,0 0-1,0 0 1,0 0-1,0 1 1,0-1-1,0 0 1,0 0-1,0 0 0,0 0 1,0 0-1,0 0 1,-1 0-1,1 0 1,0 0-1,0 0 1,0 0-1,0 0 0,0 0 1,0 0-1,0 0 1,0 0-1,0 0 1,0 0-1,0 0 1,0 0-1,0 0 0,0 0 1,0 0-44,5 3 174,0-2 0,1 1 0,-1-1-1,1 1 1,0-2 0,-1 1 0,1-1 0,0 1 0,-1-1 0,1-1 0,0 1-174,11-1 252,286-9 1994,-96 0-1841,1024-49 955,-1124 50-1422,191-13 492,-157 16 183,16 7-613,-106 3 337,15 4-337,-17-1 207,-49-7-203,1 0 0,-1 0 0,1 0 0,-1 0 0,1 1 0,-1-1 0,0 0 0,1 0 0,-1 0 0,1 0 0,-1 0 0,1 0 0,-1 0 0,1-1 0,-1 1 0,1 0 0,-1 0 0,0 0 0,1 0 0,-1 0 0,1-1 0,-1 1 0,0 0 0,1 0 0,-1-1 0,0 1 0,1 0 0,-1-1 0,0 1 0,1 0 0,-1-1 0,0 1 0,0 0 0,1-1 0,-1 1 0,0-1 0,0 1 0,0 0 0,1-1 0,-1 1 0,0-1 0,0 1 0,0-1-4,0 0-43,0 0-1,-1 0 1,1 0 0,0 0-1,-1 0 1,1 0 0,0 0-1,-1 0 1,1 0-1,-1 0 1,0 0 0,1 1-1,-1-1 1,0 0-1,1 0 1,-1 0 0,0 0 43,0 1-175,1 0 0,0 0 0,-1 0 0,1-1 0,-1 1 0,1 0-1,-1 0 1,1 0 0,-1 0 0,1 0 0,0 0 0,-1 0 0,1 0 0,-1 0 0,1 0 0,-1 0 0,1 0 0,-1 0 0,1 0 0,-1 0 0,1 0 0,0 0 0,-1 1 0,1-1 175,-3 2-12257,0-2 6657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2:41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378 956 8064,'41'-97'3877,"-38"91"-3855,-1 1 643,1-1-1,-1 0 0,1 0 1,-2 0-1,1 0 1,0-3-665,-2 8 161,0 0 1,0 0 0,0 0-1,0 0 1,0-1 0,0 1-1,0 0 1,-1 0 0,1 0-1,0 0 1,-1 0 0,1 0-1,0 1 1,-1-1 0,1 0-1,-1 0 1,0-1-162,0 1 105,0 1 0,0-1 0,0 0 0,0 1 0,0-1-1,-1 0 1,1 1 0,0-1 0,0 1 0,0 0 0,-1-1 0,1 1 0,0 0 0,0 0-1,-1 0 1,1 0 0,0 0 0,-1 0-105,-5 0 168,0 1 0,0 0 0,0 1 1,0-1-1,1 1 0,-1 0 0,0 1 0,1 0 0,-1 0 1,1 0-1,0 1 0,0 0 0,1 0 0,-1 1 0,1-1 0,-1 2-168,-11 11 288,1 1-1,1 0 1,0 1-1,0 5-287,-18 26 246,2 1 1,3 2-1,2 1 0,-6 22-246,16-32 78,2 1 0,1 0 1,3 1-1,2 0 0,-2 38-78,9-62 122,1 1-1,0-1 1,2 1 0,4 21-122,-4-32 65,1 0 0,1 0 0,0 0 0,1 0 0,0-1 0,1 1 0,0-1 0,0-1 0,5 6-65,0-3 65,0 0 1,1-1-1,0-1 1,1 0-1,0 0 0,0-1 1,1-1-1,1 0 1,0-1-1,0-1 1,0 0-1,1-1 0,0-1 1,11 2-66,-12-3 70,1-1-1,0-1 1,-1-1 0,1 0 0,0-1 0,0-1-1,0 0 1,-1-1 0,1 0 0,-1-2-1,1 0 1,-1 0 0,0-2 0,-1 0-1,14-7-69,-10 2 66,0-1-1,0-1 1,-2 0-1,1-2 0,-2 1 1,0-2-1,0-1-65,4-6 68,-1-1 1,-1-1-1,-1-1 0,11-26-68,-15 26 35,-2-2 0,0 1 0,-2-1 0,-1 0 1,-2-1-1,0 1 0,-2-1 0,-1-27-35,-2 16 10,-2 0 0,-3 0 0,0 0 0,-3 1 0,-1-1 0,-4-5-10,6 23-8,-1 1 0,0 0-1,-2 0 1,0 0-1,-1 2 1,-2-1 8,6 10-3,-1 0-1,1 1 1,-2 0 0,0 0 0,0 1 0,0 0 0,-1 1 0,0 0-1,0 0 1,-1 1 0,-10-4 3,7 4-52,0 1 0,-1 1 0,0 0-1,1 1 1,-1 0 0,0 1 0,0 1 0,-5 1 52,12 0-65,-1 0 0,1 1-1,0 0 1,0 1 0,0 0 0,0 0 0,-4 3 65,7-3-47,1 0 1,-1 0-1,1 1 0,0-1 0,0 1 0,0 0 0,1 0 1,-1 1-1,1-1 0,-1 1 0,1 0 0,-2 3 47,2-3-185,1 1 1,0-1-1,0 1 0,0 0 0,0 0 0,1 0 0,-1-1 0,2 2 0,-1-1 0,0 0 0,1 0 0,0 0 0,0 0 0,0 0 0,1 0 0,0 0 0,0 2 185,3 9-1229,1 0 1,1 0-1,0 0 1,7 11 1228,26 50-6090</inkml:trace>
  <inkml:trace contextRef="#ctx0" brushRef="#br0" timeOffset="384.345">1070 1796 16256,'0'-28'8607,"0"28"-7705,0 0-305,0 0-101,0 0-91,0 0-58,0 0-166,0 0-96,2-1-5,0 0-67,1 0 0,0-1-1,-1 0 1,1 1-1,-1-1 1,1 0 0,-1 0-1,0 0 1,0 0-1,0-1 1,0 1 0,0 0-1,0-1 1,0 0-13,5-10 48,0 0-1,2-8-47,3-3 166,8-14 324,-25 40-48,-1 6-334,-2 9-428,1-1 0,0 1 0,2 1 0,0-1 0,1 1 0,0 6 320,2-16-1939,-1 0 0,0-1 0,-3 7 1939,0-4-11297,13-18 5089</inkml:trace>
  <inkml:trace contextRef="#ctx0" brushRef="#br0" timeOffset="951.973">1423 758 10880,'-58'-23'6517,"55"20"-704,6 1-3776,11-2-2445,-9 3 1024,61-18 650,-23 6-622,1 2-1,0 1-643,-30 8 132,1 0-1,-1 1 1,1 1-1,0 0 1,-1 1-1,1 0 1,-1 1-1,4 2-131,-14-3 47,1 0 0,-1 0 0,0 0-1,0 1 1,0 0 0,0 0-1,-1 0 1,1 0 0,-1 1 0,1-1-1,-1 1 1,0 0 0,0 0-1,0 0 1,3 4-47,-4-2 41,1-1 0,-1 1 0,0-1 0,0 1-1,0 0 1,0 0 0,-1 0 0,0 0 0,0 0 0,-1 0 0,1 1 0,-1-1-1,0 0-40,-1 11 63,-1-1-1,0 1 0,0-1 0,-2 0 0,0 0 0,-3 5-62,-12 31 30,-6 6-30,18-41-35,-3 6 16,0-1-16,1 1 0,1 0 0,0 1 0,-1 11 35,8-27-1,0 0 0,0 0 0,1 0 0,-1 0 0,2 0 0,-1 0 0,1 0 0,0 0 0,0 0 0,1-1 0,0 1 0,0 0 0,1-1 0,0 1 0,0-1 0,0 0 0,2 2 1,3 3-20,0-1-1,1 0 1,0 0-1,0-1 1,9 6 20,17 12 3,4 0-3,-10-7-18,40 29-121,34 35 139,-94-76 33,0 1 0,-1 0 0,1 0-1,-2 1 1,1 0 0,-2 1 0,3 2-33,-7-9 16,-1 0 0,1-1 0,-1 1 0,0 0 0,0 0 0,0 0 0,0 0-1,-1 0 1,0 0 0,1 0 0,-1 1-16,-1-3 8,1 1-1,-1 0 0,0 0 1,1 0-1,-1-1 1,0 1-1,0 0 0,-1-1 1,1 1-1,-1-1 0,1 0 1,-1 1-1,0-1 0,0 0 1,0 0-1,-2 2-7,-3 1 14,0 1-1,0-2 1,0 1 0,-1-1-1,0 0 1,0 0-1,0-1 1,-6 1-14,-17 5-3,-22 2 3,52-11 1,-61 8-49,-1-2 0,0-3 0,-18-3 48,68 0-86,5 0-40,-1 0-258,1 0 1,0 0 0,0-1 0,-1 0 0,-6-2 383,14 3-69,1 0-1,0 0 1,-1 0 0,1 0 0,0-1-1,-1 1 1,1 0 0,0 0 0,0 0 0,-1 0-1,1 0 1,0 0 0,-1 0 0,1-1 0,0 1-1,0 0 1,-1 0 0,1 0 0,0-1-1,0 1 1,0 0 0,-1 0 0,1-1 0,0 1-1,0 0 1,0-1 0,0 1 0,0 0 0,-1 0-1,1-1 1,0 1 0,0 0 0,0-1-1,0 1 1,0 0 0,0-1 0,0 1 0,0 0-1,0-1 1,0 1 0,0 0 0,0-1-1,0 1 1,0 0 0,1 0 0,-1-1 0,0 1-1,0 0 1,0-1 0,0 1 0,1 0 0,-1 0-1,0-1 1,0 1 0,0 0 0,1 0-1,-1 0 1,0-1 69,20-14-3230,-14 11 2347,29-19-3223,12-3-1206</inkml:trace>
  <inkml:trace contextRef="#ctx0" brushRef="#br0" timeOffset="1516.273">2800 758 12160,'15'-34'3978,"-15"34"-3938,0 0-1,1-1 1,-1 1 0,0 0-1,0 0 1,0-1 0,1 1-1,-1 0 1,0 0-1,0-1 1,0 1 0,0 0-1,0-1 1,0 1-1,0 0 1,0 0 0,0-1-1,0 1 1,0 0 0,0-1-1,0 1 1,0 0-1,0-1 1,0 1 0,0 0-1,0 0 1,0-1-1,0 1 1,-1 0 0,1-1-1,0 1 1,0 0 0,0 0-1,0-1 1,-1 1-1,1 0 1,0 0 0,0 0-1,-1-1 1,1 1 0,0 0-1,0 0-39,-19-19 1355,18 18-1226,0 0 1,0-1-1,0 1 0,-1 0 1,1 0-1,0 0 1,0 0-1,-1 1 0,1-1 1,0 0-1,-1 0 1,1 1-1,-1-1 1,1 1-1,-1-1 0,-1 1-129,-7-2 447,-18-7 218,0 2 0,-1 2 1,0 0-1,0 2 0,-9 1-665,21 1 74,1 2 1,0 0-1,-1 0 0,1 2 1,0 0-1,0 1 0,0 1 1,1 0-1,-1 1 0,-3 2-74,16-6-5,0-1 1,1 1-1,-1-1 0,1 1 0,0 0 1,0 0-1,-1 0 0,1 0 0,0 1 1,1-1-1,-1 0 0,0 1 0,1-1 1,-1 1-1,1 0 0,-1 2 5,1 0-13,-1-1-1,2 1 0,-1-1 1,0 1-1,1 0 1,0-1-1,0 1 0,0 0 1,1 0-1,0 0 14,2 10-31,1 0 0,1-1-1,0 1 1,1-1 0,0-1-1,3 4 32,6 8 4,1 0 0,1-1 0,9 10-4,62 65 26,-53-63-10,-2 1 0,-2 2 0,21 34-16,-31-37 36,-2 1 0,13 34-36,-24-52 145,-2 1 0,0 0 1,-1 0-1,-1 1 0,-1-1 1,0 15-146,-2-28 111,-1 1 1,0-1-1,-1 0 1,0 0-1,0 0 1,0 0-1,-1 0 1,0 0-1,0 0 1,-1-1-1,0 1 1,0-1-1,0 1 1,-1-1-1,0 0 1,0-1-1,-1 1 1,1-1-1,-1 1 1,-1-2-1,1 1 1,-4 2-112,-7 4 165,0-1 0,0-1 0,-1-1 0,0 0 0,0-1 1,-1-1-1,-4 0-165,-11 3 73,-1-2 0,0-2 1,-17 1-74,40-5-1,0-1 0,1 0 0,-1 0 0,0-1 0,0 0 0,1-1 0,-1 0 0,1-1 0,0 0 0,-1-1 0,-4-2 1,13 5-5,0 0 0,0 0-1,1 0 1,-1 0 0,0-1 0,1 1-1,-1 0 1,1-1 0,0 1 0,-1-1-1,1 0 1,0 1 0,0-1 0,0 0-1,0 0 1,0 1 0,1-1 0,-1 0-1,1 0 1,-1 0 0,1 0-1,-1 0 1,1 0 0,0 0 0,0 0-1,0 0 1,0 0 0,0 0 0,1 0-1,-1 0 1,1 0 0,-1 0 0,1 0-1,0 0 6,2-8-13,2 1-1,-1-1 0,1 1 0,1 0 1,-1 0-1,3-1 14,6-8-48,2 1 0,-1 0 1,2 1-1,0 1 0,6-3 48,31-23 84,7 0-84,-30 20-3,-2-2 1,0-1-1,-2-1 0,9-11 3,-3 2-15,-2-2 0,-1-1-1,16-27 16,-30 38 23,-1-2 0,-1 1 0,-1-2 1,-1 0-1,5-23-23,-13 38-6,-1-1 1,0 0 0,-1 0-1,-1 0 1,0 0 0,-1-1-1,-1-4 6,1 16-70,0-1 0,-1 1 0,1-1 0,-1 1 0,0-1 0,0 1 0,-1 0 0,0-1 0,1 1 0,-1 0 0,-1 0 0,1 0 0,0 0 0,-1 1 0,0-1-1,0 1 1,0-1 0,0 1 0,-1 0 0,1 0 0,-1 1 0,-3-3 70,0 0-733,-1 0 0,1 1-1,-1 0 1,-4-1 733,-19-5-6037,17 6 32</inkml:trace>
  <inkml:trace contextRef="#ctx0" brushRef="#br0" timeOffset="1915.611">3228 36 16128,'41'-30'5205,"-40"30"-5113,-1-1 1,1 0-1,0 1 1,-1-1-1,1 1 1,0-1-1,0 1 1,0 0-1,-1-1 1,1 1-1,0 0 1,0 0-1,0-1 1,0 1-1,0 0 1,0 0 0,-1 0-1,1 0 1,0 0-1,0 0 1,0 0-1,0 1 1,0-1-93,48 3 1450,-44-3-1160,0 0 0,0 1 0,0 0 0,-1 0-1,3 1-289,7 6 421,-5-1-83,-6-5-254,0 0-1,0 1 0,0-1 1,-1 0-1,1 1 1,-1 0-1,1 0 0,-1 0 1,0 0-1,0 0 0,0 0-83,29 58 1222,16 49-1222,133 376 325,-162-432-153,-1 1 0,-3 0-1,-3 1 1,-2 0 0,1 40-172,-7-11 215,-4 1 1,-4-1 0,-3 1 0,-10 32-216,-2-17 4,-4-1-1,-5-2 1,-24 53-4,32-102-1982,-5 5 1982,-8 10-4967,17-39-766,-6-5-1573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2:35.2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434 740 7296,'3'-13'1354,"1"-1"-1,0 1 1,1 0 0,1 0 0,0 0-1,0 1 1,3-4-1354,-2 5 1046,-4 6 4,-4 11 92,-7 16 213,-23 49-248,4 1 0,-1 16-1107,-36 153 506,29-81-349,31-130-56,1 1-1,1-1 1,1 1 0,2 9-101,0-33 48,-1 0 1,1 1-1,1-1 1,-1 0-1,1 0 1,1 0-1,-1 0 1,4 6-49,-4-10 35,0 0 0,0 0 1,0 0-1,0-1 0,1 1 1,0 0-1,-1-1 0,1 0 1,0 1-1,0-1 0,0 0 1,0-1-1,0 1 0,1 0 1,-1-1-1,0 0 0,1 0 1,1 1-36,6 0 109,0-1 0,0 1 0,0-2 0,-1 1 1,11-2-110,55-8 320,-39 3-189,4 1 22,0 1 1,31 3-154,-56 1-4,0 2 0,0 0 1,0 1-1,0 0 0,-1 1 1,0 1-1,1 0 0,7 5 4,11 9-1034,9 4-2154,-37-20 2040,-1-1 1,1 0-1,0 0 0,-1-1 0,1 0 0,5 1 1148,7-3-3802,-2-5-422</inkml:trace>
  <inkml:trace contextRef="#ctx0" brushRef="#br0" timeOffset="388.63">1126 820 9088,'-11'-48'2981,"10"46"-2843,1 1-1,-1 0 1,1-1 0,0 1-1,0 0 1,0-1 0,-1 1 0,1-1-1,0 1 1,1 0 0,-1-1-1,0 1 1,0 0 0,1-1-1,-1 1 1,0 0 0,1-1-1,0 1-137,-1 0 301,1-1 1352,0 3-1492,-1-1-1,1 0 1,-1 0 0,1 1-1,-1-1 1,1 0 0,-1 0-1,1 1 1,-1-1 0,1 1-1,-1-1 1,1 1 0,-1-1-1,0 0 1,1 1 0,-1-1 0,0 1-1,1 0 1,-1-1 0,0 1-1,0-1 1,0 1 0,1-1-1,-1 1 1,0 0 0,0-1-1,0 1 1,0-1 0,0 1-161,3 23 483,-3-21-229,1 49 641,-3-1 1,-7 51-896,-24 105 860,22-140-615,-15 81 84,-40 261-93,46-246-230,4 86-6,16-231-34,-2 4-385,2-1 0,0 0-1,1 1 1,2-1 0,0 0-1,6 19 420,-9-37-319,1-1-1,0 1 0,0-1 0,0 0 1,0 1-1,0-1 0,1 0 0,-1 0 0,1 0 1,-1 0-1,1 0 0,0 0 0,0 0 1,0 0-1,0-1 0,2 2 320,-3-2-356,0-1 0,1 0 0,-1 1-1,1-1 1,-1 0 0,1 0 0,-1 0 0,0 0 0,1 0 0,-1 0-1,1 0 1,-1-1 0,1 1 0,-1 0 0,0-1 0,1 1-1,-1-1 1,0 0 0,1 1 0,-1-1 0,0 0 0,0 0-1,0 0 1,0 0 0,1 0 0,-1 0 0,-1 0 0,1 0-1,1-1 357,20-28-4490</inkml:trace>
  <inkml:trace contextRef="#ctx0" brushRef="#br0" timeOffset="839.475">1629 1037 8960,'8'-93'5008,"-8"92"-4922,0 0 0,1 0 1,-1 1-1,0-1 1,0 0-1,0 0 1,0 1-1,0-1 1,0 0-1,0 0 1,0 1-1,0-1 1,0 0-1,0 0 0,-1 1 1,1-1-1,0 0 1,-1 0-1,1 1 1,0-1-1,-1 0 1,1 1-1,-1-1 1,1 0-1,-1 1 1,1-1-1,-1 1 0,1-1 1,-1 1-1,0-1 1,1 1-1,-1 0 1,0-1-1,1 1 1,-1 0-1,0-1 1,0 1-87,0 0 126,-1 0 0,1 0 0,-1 0 0,0 0 0,1 1 1,-1-1-1,0 0 0,1 1 0,-1-1 0,1 1 0,-1 0 1,1-1-1,-1 1 0,1 0 0,0 0 0,-1 0 0,1 0-126,-7 6 239,0 1 0,0 0-1,1 0 1,0 1 0,0 0-1,1 0 1,1 0-239,-12 21 1193,-9 23-1193,-9 31 564,5 2-1,3 1 1,-13 76-564,22-80 208,4 1-1,-2 67-207,14-112 43,2-1 0,1 0 0,2 0-1,2 0 1,2 0 0,1-1 0,6 15-43,-10-38 2,2-1 0,0 0 0,0-1 1,1 1-1,0-1 0,1-1 0,1 1 1,0-1-1,0-1 0,1 0 0,0 0 1,12 7-3,-13-10 16,0-1 0,0 0 0,1-1 0,0 0 0,1 0 0,-1-1-1,1 0 1,-1-1 0,1-1 0,0 1 0,0-2 0,0 1 0,1-2 0,-1 1 0,0-2 0,5 0-16,-5-1 31,-1 0 0,1-1 0,-1 0 0,0-1 0,0 0 1,0 0-1,-1-1 0,1-1 0,-1 0 0,0 0 0,-1 0 0,0-1 0,0 0 0,0-1 0,1-2-31,8-10 81,-1 0-1,-1-1 1,-1-1-1,-1 0 1,-1-1 0,-1 0-81,4-13 53,-3-1 0,0 0 1,-3-1-1,-1 0 0,2-33-53,-3 15 27,-2-1 1,-3 0-1,-3 0 0,-2 0 0,-9-47-27,5 67 1,0 1 0,-3 0 0,-1 0 0,-2 1 0,-1 1 0,-2 0-1,-1 1 1,-1 1 0,-7-8-1,4 12-36,-1 1 0,-2 0-1,0 2 1,-2 0 0,-11-7 36,21 20-50,0 0 0,-9-5 50,19 14-24,0 0-1,1 0 1,-1 0-1,0 1 1,0 0-1,-1 0 1,1 1-1,0 0 1,-3 0 24,7 0-49,-1 1 0,0 0 0,1 0-1,-1 0 1,1 1 0,-1-1 0,1 1 0,-1-1 0,0 1 0,1 0 0,0 0 0,-1 0-1,1 0 1,0 0 0,-1 1 0,1-1 0,0 1 0,0-1 0,0 1 0,0 0-1,0 0 1,1 0 0,-1 0 0,0 0 0,1 0 0,0 0 0,-1 1 0,1-1 0,0 1-1,0-1 1,0 0 0,0 2 49,0 2-236,0 0 0,0 0-1,0-1 1,0 1 0,1 0-1,0 0 1,1 0 0,-1 0 0,1 0-1,0 0 1,0 0 0,1 0-1,0-1 1,1 3 236,6 10-1360,2 1 1,0-1-1,1-1 0,11 13 1360,-3-4-1446,41 55-3199</inkml:trace>
  <inkml:trace contextRef="#ctx0" brushRef="#br0" timeOffset="1286.131">2539 1124 9728,'-20'-49'3205,"19"47"-3008,0-1 1,0 1-1,-1-1 0,1 1 1,-1 0-1,1-1 0,-1 1 0,0 0 1,0 0-1,0 0-197,1 1 125,0 1 0,0-1 0,0 0 1,0 1-1,0 0 0,1-1 0,-1 1 0,0-1 0,0 1 0,0 0 0,0 0 0,0 0 0,0 0 1,0 0-1,0 0 0,0 0 0,0 0 0,-1 0-125,-2 1 227,0 1 0,0 0 0,1 0 0,-1 0 0,0 0 0,1 0 1,0 1-1,0-1 0,-1 1 0,0 1-227,-19 19 273,1 0 1,0 1-1,2 1 0,1 1 1,1 1-1,1 1 0,1 0 1,-4 13-274,-1 10 317,2 1 0,1 0 0,4 2 1,-4 29-318,9-36 179,2 0 1,2 1 0,2-1 0,3 11-180,1-37 46,0 0 0,2 0 0,0-1 0,1 1 0,1-1 0,1 0-1,1 0 1,1-1 0,1 1 0,9 15-46,-8-19 27,1-1 1,1-1-1,0 1 0,0-2 0,1 0 1,1 0-1,1-1 0,-1-1 0,2 0 1,-1-2-1,7 4-27,-11-8 23,1 1 0,0-2 0,0 0 0,0 0 1,0-1-1,1 0 0,-1-1 0,1-1 0,-1 0 0,1 0 1,0-1-1,-1-1 0,1 0 0,-1-1 0,1-1 0,-1 1 1,2-2-24,4-3 104,0-1 0,0 0 1,-1-1-1,0-1 0,0 0 0,13-13-104,-8 6 228,-2-1 0,0-2-1,-1 0 1,12-17-228,-20 22 74,-1 0 1,-1 0 0,0-1 0,-1-1 0,0 0 0,-2 0-1,0 0 1,-1 0 0,2-10-75,-3 3 55,-1 1 1,-1-1-1,-2 0 0,0 0 0,-1 0 0,-4-21-55,-3 3 12,-2 0 0,-2 1 0,-2 0 0,-1 0 0,-2 2 0,-2 0 0,-21-31-13,27 48-12,-2 0 0,-1 1 0,0 0 0,-2 1 0,0 1 0,-1 1-1,-12-8 14,20 18-41,0 0-1,-1 1 1,-1 0-1,1 1 0,-1 0 1,-12-3 41,16 6-76,-1 1 1,0 0 0,1 0 0,-1 1 0,0 0 0,0 1 0,0 0-1,0 1 1,0 0 0,-1 1 75,7-2-118,1 1-1,0 0 1,-1 0-1,1 0 1,0 0-1,0 0 1,0 1 0,0-1-1,0 1 1,0 0-1,-2 1 119,4-2-139,1 0-1,-1 0 1,0 0-1,0 0 1,0 1-1,1-1 1,-1 0-1,1 0 1,-1 0-1,1 1 0,-1-1 1,1 0-1,0 1 1,-1-1-1,1 0 1,0 1-1,0-1 1,0 0-1,0 1 1,0-1-1,0 0 1,1 0-1,-1 1 1,0-1-1,1 0 1,-1 1-1,1-1 1,-1 0-1,1 1 140,4 6-1122,-1-1 0,1 1-1,0-1 1,1 0 0,0-1 0,0 1 0,5 2 1122,-11-8-43,39 34-4613</inkml:trace>
  <inkml:trace contextRef="#ctx0" brushRef="#br0" timeOffset="1742.791">3596 106 8448,'3'-17'1507,"-1"5"-243,0 0-1,1 0 0,1 0 1,0 1-1,0 0 0,4-8-1263,-20 33 3650,-4 2-2921,0 6-330,2 1-1,0 1 1,2 0 0,-3 9-399,10-24 101,-50 117 1148,6 2-1,-12 59-1248,12-6 1023,-9 90-1023,36-137 412,0 73-412,17-109 101,4 0-1,7 41-100,-2-98 20,1-1 0,1 1 0,3-1-1,1-1 1,2 0 0,2 0 0,11 20-20,7 5 22,3-3 1,12 12-23,83 112-594,-99-142 199,-10-15-418,37 49-1042,-45-61-7391,15 13 9246,-23-24-7286,-12-8 2332</inkml:trace>
  <inkml:trace contextRef="#ctx0" brushRef="#br0" timeOffset="14497.621">3038 3645 10112,'2'-49'2656,"4"1"0,1-1-1,9-29-2655,7-29 5238,-19 88-3804,-1 17-544,-1 7-519,1 15 155,-1 134 1848,-9 33-2374,3-104 186,-22 489 139,23-508-288,-29 556 81,22-513-118,3-28-3813,2 23 3813,5-101-148,0-1 0,0 1 0,-1 0 0,1-1 0,0 1 0,0 0 0,0-1 0,1 1 1,-1 0-1,0-1 0,0 1 0,0 0 0,0-1 0,0 1 0,1-1 0,-1 1 1,0 0-1,1-1 0,-1 1 0,1 0 148,0-2-273,0 1-1,0-1 1,0 0 0,0 0-1,0 1 1,-1-1 0,1 0 0,0 0-1,0 0 1,-1 0 0,1 0-1,0 0 1,-1 0 0,1-1 273,19-30-5797</inkml:trace>
  <inkml:trace contextRef="#ctx0" brushRef="#br0" timeOffset="15016.033">4095 3701 15104,'8'-15'4901,"-8"15"-4825,0 0 1,0 0-1,0 0 1,0-1-1,0 1 1,0 0-1,1 0 1,-1-1 0,0 1-1,0 0 1,0 0-1,0-1 1,0 1-1,0 0 1,0 0-1,0 0 1,0-1-1,-1 1 1,1 0-1,0 0 1,0-1 0,0 1-1,0 0 1,0 0-1,0 0 1,0-1-1,-1 1 1,1 0-1,0 0 1,0 0-1,0-1 1,0 1 0,-1 0-1,1 0 1,0 0-1,0 0 1,0 0-1,-1 0 1,1-1-77,-11 0 1937,1 4-1677,0 0 0,1 0 0,-1 1-1,1 1 1,0-1 0,0 1 0,1 1-1,-1 0 1,1 0 0,-3 3-260,-17 17 106,2 0 1,-5 8-107,14-15 64,-4 5-83,1 0 0,0 2 1,2 0-1,1 1 0,2 1 1,-1 1 18,15-25-14,-1-1 1,1 1 0,0-1-1,0 1 1,0 0 0,0-1-1,0 1 1,1 0 0,0 0-1,0 0 1,0-1 0,0 2 13,1-3-10,-1 0 0,1 0 0,0 0 0,-1 0 0,1 0 0,0-1 0,0 1 0,1 0 0,-1-1 0,0 1 0,0 0 0,1-1 0,-1 1 0,1-1 0,-1 0 0,1 0 0,0 1 0,0-1 0,-1 0 0,1 0 0,0-1 0,0 1 0,0 0 10,9 2-18,0 0 0,1 0 0,-1-1 0,1 0 0,0-1-1,-1-1 1,1 0 0,7-1 18,21 1-14,0 1 47,1 2 0,0 2 1,-1 1-1,38 12-33,27 15 407,11 9-407,-61-19 209,-1 2 1,45 29-210,-62-30 200,-2 1 0,0 1 0,-2 2 0,-2 1 0,0 2 0,-2 1 0,-1 1 0,-1 3-200,-20-27 96,0 1-1,0 1 0,-1-1 0,-1 1 0,1 0 0,-2 1 1,0-1-1,0 1 0,-1 0 0,0 0 0,-1 0 1,-1 0-1,1 1-95,-2-10 13,-1 1 1,1-1-1,-1 1 1,1-1-1,-1 0 1,0 0-1,0 1 0,0-1 1,-1 0-1,1 0 1,-1 0-1,1 0 1,-1 0-1,0 0 1,0-1-1,-1 1 1,1-1-1,0 1 1,-1-1-1,0 0 1,1 0-1,-1 0-13,-8 5 16,-1-1 0,1 0 0,-1-1 0,0 0 0,-3 0-16,12-4 2,-48 15 15,0-2-1,-1-2 0,0-3 0,-7-1-16,-19-1-147,-1-3 0,-36-5 147,76 0-424,1-1-1,-1-3 0,1-1 1,0-1-1,-11-6 425,40 11-424,1-2-1,-1 1 0,1-1 1,0 0-1,-7-5 425,12 7-272,1 1 0,0-1 1,-1 0-1,1 0 0,0 0 1,0 0-1,1 0 0,-1-1 1,0 1-1,1 0 0,-1-1 1,1 1-1,0-1 0,0 0 1,0 1-1,0-1 0,0 0 1,1 0-1,-1 0 0,1 0 272,0-5-1566,1 0-1,0 0 1,0 1-1,1-5 1567,-2 12-5</inkml:trace>
  <inkml:trace contextRef="#ctx0" brushRef="#br0" timeOffset="15433.445">4059 3590 11136,'-11'-1'1387,"7"1"-799,0 0 0,0 0-1,0 0 1,0 0 0,0 0 0,0 1-1,0 0 1,0 0 0,-1 0-588,5-1 69,0 1 1,0-1 0,-1 0 0,1 0-1,0 0 1,0 0 0,0 0-1,0 0 1,0 0 0,0 0-1,0 1 1,0-1 0,0 0-1,0 0 1,0 0 0,0 0-1,0 0 1,0 0 0,0 0-1,0 1 1,0-1 0,0 0 0,0 0-1,0 0 1,0 0 0,0 0-1,0 0 1,0 0 0,0 1-1,0-1 1,0 0 0,0 0-1,0 0 1,0 0 0,0 0-1,0 0 1,0 0 0,1 0 0,-1 1-1,0-1 1,0 0 0,0 0-1,0 0 1,0 0 0,0 0-1,0 0 1,0 0 0,1 0-1,-1 0 1,0 0 0,0 0-1,0 0 1,0 0 0,0 0-1,0 0 1,0 0 0,1 0-70,6 4 817,10 0-147,1-1 0,0 0 0,0-1 0,0-1 0,1-1 1,4-1-671,2 1 416,606 11 1776,-593-9-2203,138 3-937,-124-6-2356,-1-2-1,20-5 3305,-54 6-2362,-1-2-1,12-3 2363,-12 1-2853,0-1 0,3-2 2853</inkml:trace>
  <inkml:trace contextRef="#ctx0" brushRef="#br0" timeOffset="16565.532">5611 3752 8704,'-2'0'360,"1"-1"1,-1 1-1,1 0 1,0 0-1,-1-1 1,1 1 0,-1-1-1,1 1 1,0-1-1,0 0 1,-1 0-1,0 0-360,1-6 2916,9-4-1460,8-4-758,1 0-1,1 2 1,1 0-1,0 1 0,8-4-697,35-16 1285,5 2-1285,-59 27 129,22-11 192,1 2 0,1 2 0,0 0 0,6 1-321,-24 7 106,0-1 1,0 2-1,0 0 0,0 1 1,0 0-1,0 1 0,0 1 1,0 0-1,-1 1 0,1 0 1,1 2-107,-10-4 64,-1 1 0,1-1 0,-1 1 0,0 1 0,0-1 0,0 0 1,0 1-1,0 0 0,-1 0 0,1 0 0,-1 1 0,0-1 0,1 2-64,-2-1 48,0-1-1,0 0 0,0 1 0,-1 0 1,0-1-1,0 1 0,0 0 1,0-1-1,-1 1 0,1 0 0,-1 0 1,0 0-1,0-1 0,0 1 0,-1 0 1,1 0-1,-1 0-47,-4 17 104,0 0 0,-2-1 0,0 1 0,-1-1 0,-1-1 0,-5 8-104,-2 0 32,-1 0 0,-2 0 1,0-2-1,-5 3-32,-91 92 129,13-14 18,54-52-140,3 2-1,1 2 0,4 2 1,2 1-1,-3 12-6,33-56-20,0 1 0,1 0 0,1 0 1,1 0-1,0 1 0,1 0 20,3-11 0,0 0-1,0 0 1,1 0 0,0 0 0,0 0-1,1 0 1,0 0 0,0 0 0,1 0 0,0 0-1,1-1 1,0 1 0,0-1 0,0 1 0,2 0 0,-2-4 11,-1 0 1,2 0 0,-1 0 0,0 0 0,1-1-1,0 1 1,0-1 0,0 0 0,0 0 0,0-1 0,4 3-12,4 0 52,0 0 1,1-1-1,11 3-52,13 2 173,0-3-1,28 2-172,78 1 337,-29-3-176,-37 1-164,0 2-1,0 5 0,5 4 4,-67-14-73,24 6-1322,0-2 0,9 0 1395,-35-6-931,1-1 1,0-1-1,0 0 0,-1-1 1,1 0-1,0-1 0,-1-1 0,6-2 931,38-13-5471</inkml:trace>
  <inkml:trace contextRef="#ctx0" brushRef="#br0" timeOffset="17591.123">6092 2899 9856,'-15'-25'1042,"8"12"-606,0 1-1,-2 0 1,1 0 0,-1 0-1,-1 1 1,0 1 0,-1 0 0,-3-2-436,-5-4 413,-2 0 0,0 1 1,-1 2-1,-16-8-413,-23-7 488,-2 3 0,-1 3 0,-1 2 0,-29-3-488,-267-40 1093,-59 9 1437,-316 6-2530,410 46 498,0 14-1,-183 35-497,349-22 148,1 8-1,-5 7-147,-66 29 265,-7 13-265,70-18 68,4 7 0,3 8 0,4 7 0,-69 53-68,123-69 155,4 6 0,3 3-1,3 5 1,5 3 0,3 5-1,-12 22-154,39-39 102,2 3-1,4 1 0,-5 19-101,30-48 74,2 2-1,2 1 1,3 1 0,2 0-1,-10 56-73,20-66 78,2 0-1,2 1 1,2 0 0,2-1-1,2 1 1,1-1-1,3 0 1,2 0-1,1-1 1,2 0 0,3 0-1,1-2 1,2 0-1,1-1 1,3 0-1,1-2 1,1-1 0,3-1-1,1-1 1,1-1-1,2-2 1,1-1-78,21 14 153,3-2 0,0-2 0,59 29-153,7-3 442,128 48-442,-58-41 315,67 12-315,-31-23 250,50-1-250,1-14 116,1-13-1,2-12 0,19-12-115,63-13 43,0-17 0,57-22-43,25-27 11,256-80-11,-170 5-80,-59-29-5,-49-9 42,-279 108 38,-2-6-1,-4-6 1,-4-6 0,29-31 5,-102 71 19,-1-2 1,-3-3-1,28-36-19,-57 56 20,-2 0-1,-1-2 0,-2-1 0,-2 0 0,13-34-19,-24 47 9,-2-1-1,0 0 1,-2 0-1,-1-1 1,-1 0-1,-1 0 1,-2 0-1,-1 0 1,-1-1-1,-1 1 1,-2 0-1,-5-25-8,1 23-10,-1 1 1,-2 0-1,0 0 0,-2 2 0,-2-1 1,0 1-1,-2 1 0,0 1 1,-2 0-1,-1 1 0,-14-12 10,-2 0-45,-2 2 1,-2 1-1,-1 2 0,-2 2 0,-6-2 45,-23-11-126,-3 4 0,-1 2-1,-20-2 127,-60-17-796,-3 7 0,-114-18 796,-25 12-3378,-9 12 3378,-78 3-3723,4 7-2084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2:53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1833 151 8704,'-7'-2'708,"1"0"1,-1-1-1,1 0 1,-1 0-1,1-1 1,0 1-1,0-1 1,1-1-1,-1 1 1,1-1-1,-3-3-708,-30-23 1732,23 22-1531,-2 0 1,1 1-1,-1 0 1,-1 1-1,1 1 1,-1 1-1,0 1 1,0 0-1,-1 1 1,1 1-1,0 1 1,-1 1 0,0 0-1,1 1-201,-125 16 648,1 5 0,-46 18-648,79-14 652,-57 23-652,112-29 295,0 2-1,2 2 1,-47 30-295,32-12 775,-60 50-775,95-67 156,2 3-1,0 0 1,2 2-1,-18 26-155,36-42 48,0 2 0,0-1 0,2 1 1,0 1-1,0-1 0,2 1 0,-2 8-48,2-3 69,2 1 0,0 1 0,1-1 1,2 0-1,0 12-69,1-22 63,0 0 0,1 1-1,1-1 1,0 0 0,3 10-63,-2-14 40,1 0 0,0 0 0,0-1 0,0 1 0,1-1 0,1 0 0,-1-1 1,7 8-41,9 6 74,0-1 0,1-1 0,1-1 0,1-1 0,0-1 0,1-1 0,1-1 1,0-1-1,1-2 0,5 2-74,27 6 138,1-2 1,39 5-139,45 2 198,1-7 0,3-5-198,294-5 399,-265-13-199,-2-8 0,0-8 0,-1-7 0,104-34-200,29-27 144,-42-8 42,-175 59-93,-2-4 0,34-24-93,-61 28-37,-1-2 0,-2-3 0,24-25 37,-54 43 40,0-1-1,9-14-39,-27 28 42,0 0 0,-1-1 0,-1 0 0,0 0 0,-1 0 0,5-13-42,-9 19 26,-1 0 1,0-1-1,0 1 0,0-1 1,-1 1-1,0-1 1,-1 0-1,0 0 1,0-2-27,-1 4 18,0 0 0,-1 1 1,0-1-1,0 1 1,0-1-1,-1 1 0,1 0 1,-2-1-1,1 2 1,-1-1-1,1 0 0,-4-2-18,-6-6 23,0 0-1,-2 1 1,1 1-1,-2 0 0,-10-5-22,-7-5-5,-2 2 0,-1 2-1,-3-1 6,-19-4-141,-1 1 0,-26-3 141,6 6-338,-1 3 1,-69-4 337,34 12-865,-86 6 865,-39 16-2503,-148 30 2503,88 3-5429,201-26-565</inkml:trace>
  <inkml:trace contextRef="#ctx0" brushRef="#br0" timeOffset="1570.939">763 678 9984,'0'-1'242,"0"0"0,-1 0 0,1 0 0,0 0 1,-1 0-1,1 0 0,-1 1 0,1-1 0,-1 0 1,0 0-1,1 0 0,-1 1 0,0-1 0,0 0 1,1 1-1,-1-1 0,0 1 0,0-1 0,0 1 0,0-1 1,0 1-1,0-1 0,0 1-242,0 0 98,0 0 1,0 0-1,0 0 0,0 0 0,0 1 1,0-1-1,0 0 0,1 1 0,-1-1 0,0 1 1,0-1-1,0 1 0,0-1 0,1 1 1,-1-1-1,0 1 0,1 0 0,-1-1 1,0 1-1,1 0 0,-1 0 0,1-1 1,-1 1-1,1 0 0,-1 0-98,-4 10 343,0 0-1,1 0 1,0 0 0,0 0-1,1 1 1,1-1 0,0 1-1,0 5-342,2-15 58,0 0 1,0 1-1,0-1 0,0 0 0,0 1 0,0-1 0,0 0 0,1 1 0,-1-1 1,1 0-1,0 0 0,0 0 0,0 0 0,0 1 0,0-1 0,1 1-58,-1-2 53,0 0 0,0 0-1,0 0 1,0 0 0,0-1-1,1 1 1,-1 0 0,0-1-1,0 1 1,1-1 0,-1 1-1,0-1 1,1 1 0,-1-1-1,1 0 1,-1 0 0,0 0-1,1 0 1,-1 0 0,1 0-1,-1 0 1,0 0 0,1-1-1,-1 1 1,0 0 0,1-1-1,-1 1-52,6-3 85,0 0-1,-1 0 0,1 0 1,-1-1-1,0 0 0,0 0 1,-1 0-1,1-1 0,-1 0 1,0 0-1,0 0 0,-1-1 1,1 0-1,-1 0 0,0 0 1,-1 0-1,0 0 0,0-1 1,0 0-1,0 1 0,-1-1 1,-1 0-1,1 0 0,-1 0 1,0 0-1,0 0 0,-1-1 1,0 1-1,-1 0 0,1 0 1,-1 0-1,-1-3-84,1 7 35,0 1 0,1-1 1,-1 1-1,0 0 0,0-1 0,-1 1 0,1 0 1,0 0-1,-1 0 0,1 0 0,-1 0 1,0 0-1,1 0 0,-2 0-35,2 1 12,0 1 1,0-1-1,0 1 0,0-1 0,0 1 0,0-1 1,0 1-1,-1 0 0,1-1 0,0 1 1,0 0-1,0 0 0,0 0 0,-1 0 1,1 0-1,0 0 0,0 0 0,0 0 1,-1 1-1,1-1 0,0 0 0,0 1 0,0-1 1,0 1-1,0-1 0,0 1 0,0-1 1,0 1-1,0 0-12,-6 4 46,0 1 0,1 0 0,0 0 0,1 0 0,-1 1 0,1 0 0,0 0 0,1 0 0,-1 0 0,2 1 0,-1 0 0,1 0 0,0 0 0,1 0 0,-1 0 0,1 4-46,2-10 7,-1-1 1,1 0 0,0 1-1,0-1 1,0 0-1,0 1 1,0-1 0,0 0-1,0 0 1,1 1-1,-1-1 1,0 0-1,1 0 1,-1 1 0,1-1-1,-1 0 1,1 0-1,0 0 1,-1 0 0,1 0-1,0 0 1,0 0-1,0 0 1,0 0-1,0 0 1,0 0 0,0 0-1,0-1 1,0 1-1,0 0 1,0-1 0,1 1-1,-1-1 1,0 1-1,0-1 1,1 0-8,2 1 34,-1 0-1,1-1 1,0 0 0,-1 0-1,1 0 1,-1-1 0,1 1-1,0-1 1,-1 0 0,1 0-1,-1 0 1,3-1-34,1-1 25,-1 0-1,1 0 0,-1 0 1,0-1-1,0 0 0,0 0 1,0-1-1,-1 0 1,0 0-1,0 0 0,0-1 1,0 1-1,-1-1 0,0 0 1,0 0-1,-1-1 1,0 1-1,0-1 0,0 0 1,-1 0-1,1-4-24,-1 6 18,-1 0-1,-1 0 1,1 0 0,0 0-1,-1 0 1,0 0-1,0 0 1,-1 1 0,0-1-1,1 0 1,-1 0 0,-1 0-1,1 0 1,-1 0-1,0 1 1,0-1 0,0 1-1,-1 0 1,1-1 0,-1 1-1,0 0 1,-1 1-1,-2-4-17,5 6 5,-1-1-1,0 1 0,-1 0 0,1-1 0,0 1 1,0 0-1,-1 1 0,1-1 0,0 0 0,-1 1 0,1-1 1,0 1-1,-1 0 0,1-1 0,-1 1 0,1 0 1,-1 1-1,1-1 0,0 0 0,-1 1 0,1-1 1,-1 1-1,1 0 0,0 0 0,0 0 0,-3 1-4,-3 2-16,0 1 0,1 0-1,-1 0 1,1 0-1,0 1 1,-4 4 16,3-2-5,1 0 0,-1 0 0,2 1 0,-1 0 0,1 1 0,0-1 0,1 1 0,0 0 0,-1 5 5,5-11-4,-1-1 1,1 0-1,1 1 0,-1-1 1,0 1-1,1-1 0,0 1 0,0-1 1,0 1-1,0-1 0,0 1 1,1 0-1,0-1 0,0 0 0,0 1 1,0-1-1,0 0 0,0 1 1,1-1-1,0 0 0,0 0 1,-1 0-1,2 0 0,-1 0 0,0-1 1,1 1-1,-1-1 0,1 1 1,0-1-1,-1 0 0,3 1 4,1 0 11,-1 0 0,0 0-1,1-1 1,0 0 0,0 0 0,-1 0-1,1-1 1,0 0 0,0 0 0,0 0-1,0-1 1,0 0 0,1 0 0,-1 0-1,0-1 1,0 0 0,0 0 0,-1-1 0,1 1-1,2-2-10,-4 1 16,0 1 0,-1-1 0,1 0-1,-1 0 1,1 0 0,-1 0 0,0-1-1,0 1 1,0-1 0,0 0 0,0 0-1,-1 0 1,1 0 0,-1 0 0,0-1 0,0 1-1,0-1 1,-1 1 0,1-1 0,-1 0-1,0 0 1,1 1 0,-2-1 0,1 0-1,0 0 1,-1 0 0,0 0 0,0 0 0,0 0-1,-1 0 1,1-1-16,-1-2 9,-1 0-1,1 0 0,-1 0 1,-1 0-1,1 0 1,-1 0-1,0 1 1,-1 0-1,1-1 1,-1 1-1,0 1 1,-2-2-9,4 4 5,0 1 0,0 0-1,-1 0 1,1 0 0,-1 0 0,1 0 0,-1 0 0,0 1 0,1-1 0,-1 1 0,0 0 0,0 0 0,0 0 0,0 0 0,0 0 0,0 1 0,-1 0 0,1-1 0,0 1 0,0 0 0,0 0 0,0 1 0,0-1 0,-1 1 0,1 0 0,0-1 0,0 1-1,0 0 1,0 1-5,-4 2-14,-1 0 0,1 0 0,1 0 0,-1 1 0,1 1-1,-1-1 1,1 1 0,1 0 0,-1 0 0,1 0-1,0 1 1,1 0 0,0 0 0,-2 3 14,4-5-13,0 0-1,0 0 1,0 0 0,1 0 0,-1 0 0,1 0-1,0 0 1,1 0 0,0 0 0,-1 1 0,2-1 13,-1-1-10,0 0 1,1-1-1,0 1 1,0-1-1,0 1 1,0-1-1,1 1 1,0-1-1,-1 0 0,1 1 1,0-1-1,0 0 1,1 0-1,-1 0 1,1-1-1,0 2 10,1-1 4,-1-1-1,1 1 0,0-1 0,0 0 0,0 0 0,0 0 0,1-1 0,-1 1 0,0-1 0,1 0 0,-1 0 1,1-1-1,-1 1 0,1-1 0,3 0-3,4 0 27,0-1 0,-1 0 0,1-1 0,-1-1 0,7-1-27,-12 2 12,0 0 0,0 0 0,-1-1 0,1 1 0,0-1-1,-1-1 1,0 1 0,0-1 0,0 0 0,3-2-12,-6 4 7,0-1-1,0 1 1,0-1-1,0 0 1,-1 1-1,1-1 1,-1 0-1,1 0 1,-1 0-1,0 0 1,0 0-1,0 0 1,-1-1-1,1 1 1,-1 0-1,0 0 1,0 0-1,0-1 1,0 1-1,0 0 1,-1-1-7,0-1 27,0-1 1,-1 1-1,1-1 1,-1 1-1,-1-1 1,1 1 0,-1 0-1,0 0 1,0 0-1,0 0 1,-1 1-1,0-1 1,0 1-1,0 0 1,-1-1-28,2 3-2,1 0 0,-1 0 0,1 1 0,-1-1 0,0 0 0,0 1 0,0 0 0,0 0 0,0 0 0,0 0 0,0 0 0,0 1 0,0-1 0,0 1 0,0 0 0,0 0 0,-1 0 0,1 0 0,0 0 0,0 1 0,0-1 0,0 1 0,0 0 0,0 0 0,0 0 0,0 1 0,0-1 0,-1 1 2,-2 3-3,-1-1 0,1 2 0,0-1 0,0 0-1,0 1 1,1 0 0,0 1 0,0-1 0,1 1 0,0 0 0,0 0-1,-2 5 4,4-8-18,0 1 0,0-1-1,1 0 1,-1 1-1,1-1 1,0 0 0,1 1-1,-1 0 1,1-1-1,0 1 1,0-1 0,0 1-1,0-1 1,1 1-1,0 0 1,0-1-1,0 0 1,1 1 0,-1-1-1,1 0 1,0 0-1,2 4 19,-2-6 3,0 0 0,1 0 0,-1 0 0,0 0 0,1 0 0,-1 0 0,1 0 0,-1-1 0,1 0 0,0 1 0,0-1 1,-1 0-1,1 0 0,0 0 0,0-1 0,0 1 0,0-1 0,0 0 0,0 1 0,0-2 0,0 1 0,3 0-3,1-1 5,0 0 0,0 0 0,-1-1 0,1 0 0,0 0 0,-1 0 0,1-1 0,-1 0 0,2-2-5,-3 2 15,-1 0 0,0 0 0,0-1 0,0 1 0,0-1 0,-1 0 0,1 0-1,-1-1 1,0 1 0,-1-1 0,1 1 0,-1-1 0,1 0 0,-2 0 0,1 0 0,0 0-1,-1 0 1,0 0 0,0-1 0,-1 1 0,1 0 0,-1 0 0,0-1 0,-1 1 0,1 0-1,-1-1 1,0 1 0,0 0 0,-1 0 0,0 0 0,1 0 0,-2 0 0,1 0-1,-1 1 1,1-1 0,-1 1 0,0-1 0,-1 1 0,1 0 0,-1 1 0,0-1 0,0 0-1,-4-2-14,5 4 6,0 1 1,0-1-1,0 1 0,0 0 0,0 0 0,0 0 0,-1 0 0,1 0 0,0 1 0,0 0 0,-1-1 0,1 1 0,0 0 0,-1 1 1,1-1-1,0 1 0,0-1 0,-1 1 0,1 0 0,0 0 0,0 0 0,0 1 0,0-1 0,0 1 0,0 0 0,0 0-6,-9 6-11,0 1 0,0 0-1,1 1 1,0 0 0,-1 3 11,6-7-21,1 0-1,0 0 1,0 1 0,1-1 0,-1 1 0,2 0 0,-1 1-1,1-1 1,0 0 0,0 1 0,1 0 0,0 0 0,0 0 21,2-4-10,-1 0 0,1 0 0,0-1 0,0 1 0,0 0 0,1 0 0,-1 0 0,1 0 0,0-1 0,0 1 0,0 0 0,1-1 0,-1 1 0,1-1 0,0 1 0,0-1 0,0 0 0,0 0 0,1 0 0,-1 0 0,1 0 0,0-1 0,0 1 0,0-1 0,0 1 0,0-1 0,0 0 0,1 0 10,3 1-33,0 0 0,0 0-1,0-1 1,1 0 0,-1 0-1,0-1 1,1 0 0,-1 0-1,1-1 1,-1 0 0,1 0 0,2-1 33,3 0 32,-1-1 1,1-1 0,-1 0 0,0 0 0,0-1-1,11-5-32,-17 6 74,-1 0-1,0 0 1,1 0-1,-1-1 0,0 1 1,-1-1-1,1 0 1,-1-1-1,0 1 0,0-1 1,0 0-1,0 0 0,2-5-73,-4 6 29,-1 0-1,1 1 0,-1-1 0,0 0 1,0 0-1,0 0 0,0-1 0,-1 1 0,0 0 1,0 0-1,0 0 0,0 0 0,-1 0 1,1 0-1,-1 0 0,0 0 0,0 0 0,-1 0 1,1 0-1,-1 0 0,0 0-28,1 2 7,0-1-1,-1 1 1,1-1 0,0 1-1,-1 0 1,0 0 0,0 0-1,1 0 1,-1 0 0,0 0 0,-1 0-1,1 1 1,0-1 0,0 1-1,-1-1 1,1 1 0,-1 0-1,1 0 1,-1 0 0,1 0-1,-1 1 1,0-1 0,1 1-1,-1-1 1,0 1 0,0 0-1,1 0 1,-1 0 0,0 1-1,0-1 1,1 1 0,-1-1-1,0 1 1,0 0-7,-5 2 3,1 0 0,-1 0 0,1 1 0,-1 0 0,1 0-1,0 1 1,1 0 0,-1 0 0,1 1 0,-5 5-3,3-3-10,-16 19-11,23-26 13,-1 1 1,1 0-1,0 0 0,0 0 1,0 0-1,0 0 1,0 0-1,0 0 0,0 0 1,1 0-1,-1 0 0,1 2 8,0-3-29,0-1 0,0 0 1,0 0-1,0 1 0,0-1 0,0 0 0,0 0 0,0 1 0,0-1 0,1 0 0,-1 0 0,0 1 0,0-1 0,0 0 0,0 0 0,1 0 0,-1 1 0,0-1 0,0 0 0,1 0 0,-1 0 0,0 0 0,0 0 1,1 1-1,-1-1 0,0 0 0,0 0 0,1 0 0,-1 0 0,0 0 0,0 0 0,1 0 0,-1 0 0,0 0 0,0 0 0,1 0 0,-1 0 0,0 0 0,1 0 0,-1 0 0,0 0 0,0 0 0,1-1 0,-1 1 1,0 0-1,0 0 0,1 0 0,-1 0 29,15-7-2479,-14 6 2294,11-6-2636,-2-1-630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3:08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61 10368,'-8'4'1305,"4"-1"-502,0-1-1,1 1 0,-2-1 0,1 0 0,0-1 0,0 1 0,0-1 0,-3 1-802,6-2 1328,1 1-1135,0 0-1,0-1 1,1 1 0,-1 0-1,0 0 1,0-1 0,1 1-1,-1 0 1,1-1 0,-1 1 0,0-1-1,1 1 1,-1 0 0,1-1-1,0 1 1,-1-1 0,1 1-1,-1-1 1,1 1 0,0-1-1,-1 0-192,18 10 703,-14-9-364,14 6 87,0-1 0,1-1 0,-1-1 0,1-1 0,4 0-426,0 1 201,30 3 466,1-3 0,40-1-667,107-11 790,-168 6-707,231-14 379,446-18 127,118 17-472,24-12-16,-769 26-95,66-3 32,389-11 164,7 17-5,-9 32 42,-283-3-136,29 16-103,-38 6-112,72 12 677,-316-63-561,0 0 0,0 0-1,0 0 1,0 0 0,0 0 0,0 0-1,0 0 1,0 0 0,0 0 0,0 0-1,0 0 1,0 0 0,0 0 0,0 0-1,0 0 1,0 0 0,0 0 0,0-1-1,0 1 1,0 0 0,0 0 0,0 0-1,0 0 1,1 0 0,-1 0 0,0 0-1,0 0 1,0 0 0,0 0 0,0 0-1,0 0 1,0 0 0,0 0 0,0 0-1,0 0-2,-11-5 6,-20-10-90,24 13 96,-16-9 35,1 0-1,-19-12-47,32 16-101,0 1 0,0-1 0,0-1-1,1 0 1,0 0 0,1-1 0,-4-4 101,-5-10-845,7 9-979,-1 0 1,-1 1 0,0 0 0,-3-2 1823,-8 1-6517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43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72 10624,'0'0'247,"-1"0"0,1 0 0,-1 0 0,1 0 0,0 1 0,-1-1 1,1 0-1,-1 0 0,1 0 0,0 0 0,-1 1 0,1-1 0,0 0 0,-1 0 1,1 1-1,0-1 0,-1 0 0,1 1 0,0-1 0,0 0 0,-1 1 1,1-1-1,0 0 0,0 1 0,0-1 0,-1 0 0,1 1 0,0-1 0,0 1 1,0-1-248,0 1 92,0-1 1,-1 0 0,1 1-1,0-1 1,0 1 0,0-1 0,0 1-1,0-1 1,0 1 0,0-1-1,0 1 1,0-1 0,0 0 0,0 1-1,0-1 1,0 1 0,0-1-1,1 1 1,-1-1 0,0 1 0,0-1-1,0 0 1,1 1 0,-1-1-1,0 1 1,1-1 0,-1 0 0,0 1-1,0-1 1,1 0 0,-1 0 0,1 1-1,-1-1 1,0 0 0,1 0-1,-1 1-92,2-2 74,0 1-1,0 0 1,0-1-1,0 0 1,0 1-1,-1-1 1,1 0-1,1-1-73,8-3 255,16-5 28,1 0 1,1 2-1,0 1 0,0 1 1,0 2-1,0 1 0,1 1 1,8 1-284,-29 2 119,1 0 1,-1 0-1,-1 0 1,1 1 0,0 1-1,0 0 1,-1 0-1,1 0 1,1 2-120,-7-4 81,-1 1 0,1 0 0,0 0 0,-1 0 0,1 0 0,-1 0 0,0 0 0,0 0 0,0 1 0,0-1 0,0 1 0,0 0 0,-1-1 0,1 1 0,-1 0 0,0 0 0,0 0 0,0 0 0,0 0 0,0 0 0,-1 0 0,1 1 0,-1-1 0,0 0 0,0 0 0,0 0 0,-1 3-81,1-1 33,-2 0 0,1 1 0,-1-1-1,1 0 1,-1 0 0,-1 0 0,1-1-1,-1 1 1,0 0-33,-31 41 73,30-42-51,-3 5-23,1-1-1,0 1 1,0 1 0,0-1-1,1 1 1,1 0 0,-4 9 1,7-15-14,0-1 0,0 1 0,1 0 0,-1 0 0,1 0 0,0 0 0,0 0 0,0 0 0,0 0 0,1 0 0,0 0 0,-1 0 0,1 0 0,1 0 0,-1 0 0,1-1 0,-1 1 0,1-1 0,0 1 0,1-1 0,-1 0 0,0 1 0,2 0 14,6 6-5,1 0-1,-1-1 1,2 0 5,-1 0 24,-1-1 0,0 1 0,-1 1 0,2 2-24,-10-11 20,0 0 0,0 0 0,0 0 0,0 0 1,0 1-1,-1-1 0,1 0 0,0 1 0,-1-1 0,1 0 0,-1 1 0,1-1 0,-1 1 0,0-1 0,0 1 0,0-1 0,0 1 0,0-1 1,0 0-1,0 1 0,0-1 0,-1 1 0,1-1 0,0 1 0,-1-1 0,1 0 0,-1 1 0,0-1 0,1 0 0,-1 1 0,0-1 0,0 0 1,0 0-1,0 1-20,-3 2 66,0-1 0,0 0 1,0 1-1,-1-2 1,1 1-1,-1 0 0,1-1 1,-1 0-1,-3 1-66,-32 11-109,0-2-1,-1-2 1,-1-1 0,-18 0 109,50-9-1183,12-4-971,17-8-1960,13-3-755,3-1-789</inkml:trace>
  <inkml:trace contextRef="#ctx0" brushRef="#br0" timeOffset="347.487">577 548 14848,'-9'3'5535,"9"-6"-4319,4-2-32,1-2-384,4-1-384,0-1 64,0 2-192,0-1-32,0-1-128,-9 9 64,0 0 0,0 5-64,-5 2-32,1 2-672,4 3-256,0-4-2112,18-8-4895</inkml:trace>
  <inkml:trace contextRef="#ctx0" brushRef="#br0" timeOffset="683.513">979 75 12032,'8'-7'4568,"-8"7"-4495,0 0 1,0 0 0,-1 0 0,1 0 0,0 0 0,0 0 0,0 0 0,0 0 0,0 0 0,0 0-1,0 0 1,0 0 0,0 0 0,0 0 0,0 0 0,0 0 0,0 0 0,0 0 0,0 0 0,0 0 0,0 0-1,0 0 1,0 0 0,0 0 0,-1 0 0,1 0 0,0 0 0,0-1 0,0 1 0,0 0 0,0 0-1,0 0 1,0 0 0,0 0 0,0 0 0,0 0 0,0 0 0,0 0 0,0 0 0,0 0 0,0 0-1,0 0 1,0 0 0,0 0 0,0 0 0,0 0 0,0 0 0,0 0 0,0 0 0,0 0 0,0-1 0,0 1-1,0 0 1,0 0 0,0 0 0,0 0 0,0 0 0,0 0 0,0 0 0,0 0 0,0 0 0,0 0-1,0 0 1,0 0 0,0 0 0,0 0 0,0 0 0,0 0 0,0 0 0,1 0-74,-9 2 3793,-3 2-3364,9-3-889,-10 3 681,1 0 1,1 2-1,-1-1 0,-7 6-221,15-9 4,1-1 0,0 1 0,0-1 0,0 1 0,0 0 0,0 0 0,0 0 0,0 0 0,1 0 0,-1 1 0,1-1 0,0 0 0,-1 1 0,1-1 0,0 1 0,0-1 0,1 1 0,-1 0 0,0-1 0,1 1 0,0 0 0,0-1 1,-1 1-1,2 0-4,-1 1-6,1 0 0,0 0 1,0 0-1,0 0 1,0 0-1,1 0 1,-1 0-1,1-1 1,0 1-1,0 0 1,1-1-1,-1 0 1,1 1 5,2 1-16,-1-1 1,1 0-1,0 0 1,0 0-1,0 0 1,0-1-1,1 0 1,2 1 15,12 4-51,1-1 0,1 0 1,-1-2-1,15 2 51,-17-3-7,16 3 23,0 2 0,-1 1 0,0 2 0,27 14-16,-55-24 98,-1 1-1,0 0 0,-1 0 1,1 1-1,0-1 0,-1 1 1,0 0-1,0 1 0,0-1 1,2 4-98,-4-6 60,-1 0 1,0 0 0,0 0 0,0 0-1,0 0 1,-1 0 0,1 1 0,-1-1 0,1 0-1,-1 0 1,1 0 0,-1 0 0,0 1-1,0-1 1,0 0 0,-1 0 0,1 1 0,0-1-1,-1 0 1,1 0 0,-1 0 0,0 0-1,0 0 1,0 0 0,0 0 0,0 0 0,0 0-1,0 0 1,-1 0-61,-3 3 94,1 0-1,-1-1 1,0 1-1,0-1 1,0 0 0,-1-1-1,0 1 1,-1 0-94,-53 23 160,35-16-93,-98 39-637,71-34-5372,49-15-1625</inkml:trace>
  <inkml:trace contextRef="#ctx0" brushRef="#br0" timeOffset="1049.272">1015 53 14976,'-5'3'5631,"10"-3"-4383,11 4 640,2-8-64,5 1-736,4-6-160,9 6-608,12-6-224,15 1-64,4 4 32,-1 1 32,-3 3-192,-6 0 0,2 3-1792,-9 1-832,-10-4-1760,8-4-735,2-16 95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3:09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815 623 7040,'-7'-6'1800,"3"7"-687,2-1 406,1-5-1037,0 0-1,1 0 1,-1 0 0,1 0 0,0 0 0,0 0 0,1-4-482,0-10 1048,0 14-726,-2 0 0,1-1 0,-1 1 0,0 0 0,0-1 0,0 1-322,1 4 45,-1 0 0,1 0 0,0 1 0,0-1 0,-1 0 0,1 0 0,0 1 1,-1-1-1,1 0 0,0 1 0,-1-1 0,1 1 0,-1-1 0,1 0 0,-1 1 0,0-1 0,1 1 0,-1 0 0,1-1 0,-1 1 0,0-1 0,1 1 1,-1 0-1,0-1 0,0 1 0,1 0 0,-1 0 0,0 0 0,0 0 0,1-1 0,-1 1 0,0 0 0,0 0 0,1 0 0,-1 1 0,0-1 0,0 0 1,1 0-1,-1 0 0,0 0 0,0 1 0,1-1 0,-1 0 0,0 1 0,1-1 0,-2 1-45,-17 12 317,-1 1 1,1 0-1,1 2 0,1 0 1,-7 8-318,0 0 184,-35 39 465,3 2 1,-33 51-650,42-53 263,-23 28 367,5 4-1,-42 80-629,28-13 649,67-133-455,1 1 0,1-1-1,2 1 1,-3 22-194,10-44 40,0-1 0,1 1 0,-1-1 0,1 1 1,1-1-1,0 1 0,0-1 0,0 1 0,1-1 0,0 0 0,0 0 1,1 0-1,0 0 0,0 0 0,1 0-40,1 1 48,1 1 0,1-1 0,-1 0 0,2-1 0,-1 0 0,1 0 0,0 0 0,0-1 0,0 0 1,6 2-49,8 4 81,1-1 1,1-1-1,0-1 1,0-2-1,1 0 1,0-1-1,15 1-81,30 4 133,0-3 1,0-3-1,0-3 0,31-4-133,-59-1 73,0-1 0,0-3 1,0-1-1,-1-2 0,0-2 0,-1-2 0,39-18-73,-35 8 88,-1-1-1,-2-2 1,0-2-1,-2-2 1,3-6-88,-20 17 32,-1-2 0,-1 0 1,-1-1-1,-1-2 0,-1 1 1,-1-2-1,-1 0 0,-1-1 0,-2 0 1,-1-1-1,-1-1 0,-1 0 1,-1 0-1,-2 0 0,-1-1 1,-1 0-1,-2 0 0,-1-4-32,-1 10 13,-1 0 0,-1 0 0,-1 0 0,-1 0-1,-1 1 1,-2-1 0,0 1 0,-1 1 0,-1 0 0,-1 0 0,-1 0-1,-1 1 1,-1 1 0,-1 0 0,0 1 0,-2 1 0,-15-15-13,19 22-13,-1 0 0,0 1 0,0 0 1,-1 1-1,-1 1 0,1 0 0,-2 1 0,1 1 1,-1 0-1,1 1 0,-1 1 0,-1 0 0,1 1 1,-1 1-1,-12 0 13,-40 1-168,1 4 0,-53 9 168,97-9-322,0 1 1,-1 2 321,16-4-323,1 0 0,0 1 0,0 0 0,0 1 0,1 0 0,-5 2 323,2 4-2127,10-10 2065,0 0-1,-1 0 1,1 0-1,0 0 1,0 0-1,0 0 1,0 1-1,0-1 0,0 0 1,0 0-1,0 0 1,0 0-1,0 0 1,0 0-1,0 1 1,0-1-1,0 0 1,0 0-1,0 0 1,0 0-1,0 0 1,0 1-1,0-1 0,0 0 1,0 0-1,0 0 1,0 0-1,0 0 1,0 1-1,0-1 1,0 0-1,0 0 1,0 0-1,1 0 1,-1 0-1,0 0 1,0 0-1,0 1 0,0-1 63,1 0-319,1 0 0,-1 0-1,0 1 1,0-1 0,1 0-1,-1 0 1,0 0 0,0-1-1,0 1 1,1 0 0,-1 0-1,0-1 1,0 1 0,0-1-1,0 1 1,1-1 319,39-21-6154</inkml:trace>
  <inkml:trace contextRef="#ctx0" brushRef="#br0" timeOffset="1527.982">7792 362 5376,'-2'-4'586,"1"0"0,0 0 0,-1-1 0,2 1 0,-1 0 0,0 0 0,1-2-586,0 2 202,-1 0 1,1 0-1,-1 1 1,0-1 0,0 0-1,0 1 1,0-1-1,-1 1 1,0-1-203,0 0 289,-1 1 0,1 0-1,-1 0 1,0 0 0,0 0 0,0 0-1,-1 1 1,1-1 0,0 1 0,-1 0-1,0 0 1,1 0 0,-1 1 0,0-1 0,0 1-1,-1 0-288,-12-3 567,0 0 0,-1 2-1,-7 0-566,-12-2 160,-251-27 954,233 27-887,-7-1 234,-50 3-461,-257 37 151,305-27-94,-15 3 199,0 3 0,2 4 0,0 3 0,1 3 0,1 4 0,-67 35-256,2 9 1238,-63 46-1238,174-98 139,0 1 0,1 1 0,2 2 0,0 1 0,-13 17-139,26-27 63,1 1 0,0 0 1,1 1-1,1 0 0,1 0 1,0 1-1,2 1 0,0-1 0,0 1 1,-1 15-64,7-27 22,0 0 0,0 0 0,0 1 1,1-1-1,1 0 0,-1 0 1,1 1-1,0-1 0,1 0 0,0 0 1,0 0-1,0 0 0,1 0 1,2 3-23,0-1 44,2 1 0,-1-1 0,1 0 0,0 0 0,1-1 0,0 0 1,0 0-1,1-1 0,2 2-44,4 1 79,1 1 0,-1-2 0,2 0 0,-1-1 0,1-1 0,1 0-79,31 8 337,31 6-337,120 18 394,55-1-52,736 29 468,145-69-325,291-86-399,-1000 36-25,-305 31-41,0-6 0,50-22-20,-22-3 171,102-54-171,-124 42 45,-102 48-32,0-1 0,0 0 1,13-15-14,-27 22 8,-1-2 0,1 1 0,-2-2 0,0 1 0,0-2 1,-1 1-1,2-6-8,-5 8 10,-1-1-1,-1 1 1,0-1 0,0 0 0,-1 0 0,-1 0-1,0 0 1,0 0 0,-1-1 0,-1-3-10,0 3-1,-1-1 0,-1 1 1,0 0-1,0-1 1,-2 1-1,1 0 0,-2 1 1,0-1-1,0 1 0,-1 0 1,0 0-1,-1 1 0,-1-1 1,-2-2 0,-7-6-1,-1 1 1,0 1 0,-1 1 0,-1 0 0,-1 1-1,0 1 1,-4 0 0,-22-13-43,-1 2 1,-47-17 42,27 17-230,-2 2 1,-36-5 229,-35 0-796,-1 5 1,-25 5 795,-293-9-3763,189 25-1415,31 1-988,31-8 1169</inkml:trace>
  <inkml:trace contextRef="#ctx0" brushRef="#br0" timeOffset="2384.664">1969 1260 8832,'-8'-6'2494,"6"4"-2161,0 0 0,0 0 0,0 0 0,0 1-1,0-1 1,0 1 0,0 0 0,0 0 0,-1-1-1,1 1 1,-1 1 0,1-1 0,-1 0 0,1 1-1,-1-1 1,1 1 0,-1 0 0,-1-1-333,4 1 80,-1 0-1,1 0 1,-1 0 0,1 0-1,-1 0 1,0 0 0,1 0 0,-1 0-1,1 0 1,-1 0 0,1 0-1,-1 1 1,1-1 0,-1 0 0,0 0-1,1 1 1,-1-1 0,1 0-1,-1 1-79,14 4 934,4-2-508,0-1 0,0-1-1,1 0 1,-1-2 0,15-1-426,-17 1 153,468-44 1852,-397 35-1807,129-14 208,229-22 95,-36 21-340,242-22 94,-76-36-118,-495 71-18,11-4-303,-32 4-4395,-45 10 1154,-13 2 3304,0 0 0,1 0 0,-1 0 0,0 0 0,0-1 0,0 1 0,0 0 0,1 0-1,-1 0 1,0 0 0,0 0 0,0 0 0,0 0 0,1 0 0,-1 0 0,0 0 0,0 0 0,0 0-1,1 0 1,-1 0 0,0 0 0,0 0 0,0 0 0,0 0 0,1 0 0,-1 0 0,0 1-1,0-1 1,0 0 0,0 0 0,1 0 0,-1 0 0,0 0 0,0 0 0,0 0 0,0 1-1,0-1 1,0 0 0,1 0 0,-1 0 0,0 0 0,0 1 0,0-1 0,0 0 0,0 0 121,-10 3-4736</inkml:trace>
  <inkml:trace contextRef="#ctx0" brushRef="#br0" timeOffset="2759.118">4239 662 11136,'0'-2'161,"1"0"0,-1 1 1,1-1-1,0 0 0,-1 1 1,1-1-1,0 1 0,0-1 1,0 1-1,0-1 0,0 1 1,0-1-1,1 1 0,-1 0 1,0 0-1,1 0 0,-1 0 1,1 0-1,-1 0 0,1 0 1,-1 0-1,1 0 0,0 1 1,-1-1-1,1 1 0,0-1 1,-1 1-1,1 0 0,0 0 1,0-1-1,0 1 0,1 1-161,18-2 814,-1 1 0,1 1-1,0 0 1,-1 2 0,1 1-1,-1 0 1,5 3-814,221 72 2288,-229-74-2245,6 2 100,0 0 1,0 1 0,0 2 0,-1 0 0,10 8-144,-27-15 38,0 0 1,0 1-1,0-1 1,-1 1-1,0 0 1,1 1-1,-1-1 1,-1 1-1,1 0 0,-1 0 1,0 0-1,0 0 1,0 0-1,-1 1 1,0-1-1,0 1 1,0 0-1,-1 0 1,1-1-1,-2 1 1,1 0-1,-1 0 1,1 0-1,-2 5-38,0 1 56,-1 0-1,0-1 0,-1 1 1,-1-1-1,0 0 0,0 0 1,-1 0-1,-3 4-55,-13 22 256,-19 25-256,31-49 16,-167 223 28,48-67-2957,64-71-5156,49-79 2661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3:14.4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2337 113 6656,'-20'19'2202,"19"-19"-2116,1 1 0,-1-1 0,1 1 0,-1-1 0,0 1-1,1-1 1,-1 1 0,0-1 0,0 1 0,1-1 0,-1 0-1,0 1 1,0-1 0,0 0 0,0 0 0,1 0 0,-1 0-1,0 0 1,0 0 0,0 0 0,0 0 0,1 0 0,-1 0-1,0 0 1,0 0 0,0 0 0,0-1 0,1 1 0,-1 0-1,0-1 1,0 1-86,-2-2 532,0-1 1,1 1-1,-1-1 0,1 1 0,-1-1 1,-1-3-533,-13-11 1207,10 12-957,0 1 0,-1 1 0,0-1 0,1 1 1,-1 0-1,-1 1 0,1 0-250,-60-9 931,20 4-387,-27-9 121,8 2-344,0 3 0,-55-2-321,-94 14 258,-91 15-258,4 2 163,217-16-184,-132 7 160,170-4 67,0 2 0,0 2 0,-21 7-206,52-10 52,0-1 0,1 2 0,0 0 0,0 2 0,1-1-1,-1 2 1,2 0 0,0 0 0,0 2 0,1 0 0,0 0 0,1 1 0,0 1 0,2 0 0,-2 1-52,-13 22 57,1 1 1,2 1-1,2 1 0,2 1 1,0 3-58,7-14 89,2 0 0,1 1 1,1 0-1,1 1 0,2-1 0,2 1 1,0 17-90,3-33 43,0 0 0,1 0 0,1 0-1,0 0 1,1 0 0,1-1 0,1 0 0,0 0 0,0 0 0,2-1 0,0 0 0,0 0 0,2-1 0,-1 0 0,2 0 0,0-1 0,0-1 0,10 8-43,8 5 98,1-1 0,1-1-1,1-2 1,20 9-98,31 11 265,27 6-265,67 21 235,4-8-1,14-4-234,-76-27 276,2-6-1,45 0-275,4-9 499,71-6-499,172-22 440,0-17-67,-395 31-358,639-62 598,-318 30-469,594-48 64,-482 46-213,433-38 212,188-5-31,-938 69-112,-126 8-36,0 0 0,-1-1 0,1 0-1,0 0 1,-1 0 0,0-1 0,1 0-1,-1-1-27,-5 4 13,0-2-1,0 1 0,-1 0 0,1 0 0,0 0 0,-1-1 1,1 1-1,-1-1 0,1 1 0,-1-1 0,0 0 0,0 1 0,0-1 1,0 0-1,0 0 0,0 0 0,0 0 0,-1 0 0,1 0 1,0 0-1,-1 0 0,0 0 0,0 0 0,1 0 0,-1 0 0,0 0 1,-1-1-1,1 1 0,0 0 0,-1-1-12,0-2 11,-1 0-1,1 0 1,-1 0-1,0 1 1,0-1-1,-1 1 1,0 0-1,1-1 1,-1 1-1,0 1 1,-1-1-1,1 0 1,-1 1-1,0-1-10,-5-3-1,-1 0 1,0 0-1,-1 1 1,0 1-1,-5-3 1,-70-26-18,-1 3 0,-69-13 18,58 17-23,-130-41-115,-48-18-81,167 51 105,-402-124-476,-32 18-1079,-250-19 1669,472 119-3591,133 19-823,58 3-1207</inkml:trace>
  <inkml:trace contextRef="#ctx0" brushRef="#br0" timeOffset="1370.612">1102 716 9472,'-4'-5'831,"0"1"1,-1-1 0,0 1 0,0 0-1,0 0 1,-4-1-832,8 4 170,0 0 0,-1 1 1,1-1-1,0 1 0,-1-1 0,1 1 0,-1-1 1,1 1-1,0 0 0,-1 0 0,1 0 0,-1 0 1,1 0-1,-1 0 0,1 0 0,-1 0 1,1 1-1,-1-1 0,1 1 0,0-1 0,-1 1 1,1-1-1,0 1 0,-1 0 0,1 0 0,0-1 1,0 1-1,0 0 0,-1 0 0,1 0 1,0 0-1,0 1-170,-2 2 214,0 1 1,0 0-1,0-1 0,0 1 1,1 1-1,0-1 1,0 0-1,0 0 1,1 1-1,0-1 1,0 1-1,0-1 0,0 4-214,1 3 156,-1-1 0,2 0 0,-1 0 0,2 0-1,-1 0 1,3 4-156,-4-12 18,1 0-1,0 0 1,0 0-1,0 0 1,1-1-1,-1 1 1,1 0 0,-1-1-1,1 1 1,0-1-1,0 0 1,0 1-1,0-1 1,1 0-1,-1 0 1,2 1-18,-2-2 41,0 0 0,0 0 0,0-1-1,0 1 1,0 0 0,0-1 0,0 1 0,0-1 0,1 0 0,-1 0 0,0 0 0,0 0 0,0 0-1,0 0 1,0 0 0,1-1 0,-1 1 0,0-1 0,0 0 0,0 1 0,0-1 0,0 0 0,1-1-41,2-1 90,0-1 0,0 1 1,-1-1-1,1 0 0,-1 0 1,0-1-1,0 1 0,-1-1 0,1 0 1,-1 0-1,0 0 0,0 0 1,-1 0-1,1-1 0,0-4-90,1-1 94,-1 1 0,-1-1 0,0 0 0,0 0 0,-1 0 0,-1 0 0,1 0 0,-2-1-94,1 7 37,-1 0-1,1 1 0,-1-1 0,0 1 1,-1-1-1,1 1 0,-1-1 1,0 1-1,0 0 0,-2-3-36,3 5 17,-1 0-1,0 0 0,1 0 0,-1 0 1,0 0-1,0 1 0,1-1 0,-1 1 0,-1-1 1,1 1-1,0 0 0,0 0 0,0 0 1,-1 0-1,1 0 0,0 0 0,-1 1 0,1-1 1,-1 1-1,1 0 0,-1-1-16,-6 2 15,0-1-1,0 1 0,0 1 1,0-1-1,0 1 1,1 1-1,-1 0 0,1 0 1,0 1-1,0 0 0,0 0 1,0 1-1,0 0-14,-2 1-11,1 1 0,0 1 0,0-1-1,1 1 1,0 1 0,0 0 0,1 0-1,0 0 1,1 1 0,0 0 11,3-5-8,1 0 1,-1 0-1,1 0 1,1 0-1,-1 0 0,1 0 1,0 0-1,0 1 1,1-1-1,-1 0 1,1 1-1,0-1 1,1 1-1,-1-1 1,1 0-1,0 1 0,0-1 1,1 0 7,0-1 7,-1 0 0,1 0 1,0-1-1,0 1 0,1-1 1,-1 1-1,1-1 0,-1 0 1,1 0-1,0 0 0,0-1 0,1 1 1,-1-1-1,0 1 0,1-1 1,-1 0-1,1 0 0,0-1 1,0 1-1,0-1 0,0 0 1,0 0-1,3 1-7,-1-2 26,0 1-1,0-1 1,0-1 0,0 1-1,0-1 1,0 0 0,0 0 0,0 0-1,0-1 1,-1 0 0,1 0-1,-1 0 1,1-1 0,-1 0-1,0 0 1,0-1 0,4-3-26,-1 1 39,-1 0 0,0 0-1,-1-1 1,0 0 0,0 0 0,0-1 0,-1 1-1,0-1 1,-1 0 0,1-1 0,0-2-39,-3 4 38,0 0 1,0 0 0,-1 0-1,0 0 1,0 0-1,0 0 1,-1 0 0,0 0-1,-1-2-38,1 7 15,0 0-1,0-1 1,-1 1 0,1-1-1,-1 1 1,1-1-1,-1 1 1,0 0 0,0-1-1,0 1 1,0 0-1,-1 0 1,1 0-1,-1 0 1,1 0 0,-1 0-1,0 0 1,1 1-1,-1-1 1,0 0 0,0 1-1,0 0 1,-1-1-1,1 1 1,0 0 0,0 0-1,-3-1-14,-2 1 10,-1 0 0,1 0 0,-1 1 0,0 0 0,1 0 0,-1 1 0,0 0 0,1 0 0,-1 0 0,1 1 0,-1 1 0,1-1 0,0 1 0,0 0-10,-1 1-14,0 0 0,0 0-1,0 0 1,1 1 0,0 0-1,0 1 1,0 0-1,1 0 1,0 0 0,0 1-1,1-1 1,-2 4 14,4-6-10,1-1-1,0 1 1,0 1 0,1-1-1,-1 0 1,1 0 0,0 1-1,0-1 1,0 0-1,1 1 1,-1 2 10,1-4-7,0-1 1,1 1-1,-1-1 0,1 1 0,-1-1 0,1 0 1,0 1-1,-1-1 0,1 0 0,1 1 1,-1-1-1,0 0 0,0 0 0,1 0 1,-1 0-1,1 0 0,0 0 0,0 0 1,-1-1-1,1 1 0,2 0 7,1 2 10,1-1 1,0-1-1,0 1 1,0-1-1,0 0 0,0 0 1,0-1-1,1 0 0,-1 0 1,0 0-1,1-1 1,-1 0-1,1 0 0,-1 0 1,1-1-1,-1 0 0,0 0 1,0-1-1,1 0 1,-1 0-1,4-2-10,-4 1 36,1 0-1,-1 0 1,0 0 0,0-1-1,0 0 1,0 0 0,-1-1-1,1 1 1,-1-1 0,0 0 0,-1 0-1,1-1 1,-1 0 0,0 0-1,-1 0 1,1 0 0,-1 0-1,0-1 1,1-3-36,-4 7 19,1 0 1,0 0-1,-1 0 0,0 0 0,1 0 1,-1 0-1,-1 0 0,1 0 0,0 0 1,-1 0-1,1 0 0,-1 0 0,0-1-19,0 3 9,0-1-1,1 1 1,-1 0-1,0-1 0,0 1 1,0 0-1,0 0 1,0 0-1,0 0 0,0 0 1,0 0-1,0 0 1,0 0-1,-1 0 0,1 1 1,0-1-1,-1 0 1,1 1-1,-1-1 0,1 1 1,0 0-1,-1-1 0,1 1 1,-1 0-1,1 0 1,-1 0-1,1 0 0,-1 0-8,-6 1-6,0 0 0,0 0-1,0 1 1,1 0 0,-1 0-1,0 1 1,1 0-1,0 0 1,-1 1 0,2 0-1,-1 0 1,0 1 0,1 0-1,0 0 1,0 0-1,0 1 1,-1 1 6,0 1-12,1-1 1,-1 1-1,1 1 0,0 0 0,1-1 0,0 1 1,1 1-1,0-1 0,0 1 0,1 0 1,0 0-1,0 0 0,1 3 12,1-7-21,1 0-1,0 0 0,0 0 1,0 0-1,1 0 1,0 0-1,0 0 1,3 5 21,-4-9-11,1 0 0,-1 0 1,1-1-1,0 1 1,0 0-1,0 0 0,0-1 1,0 1-1,0-1 1,1 1-1,-1-1 0,0 1 1,1-1-1,-1 0 1,1 0-1,-1 0 0,1 0 1,0 0-1,-1 0 1,1 0-1,0 0 0,0-1 1,0 1-1,0-1 1,0 1-1,-1-1 0,1 0 1,0 1-1,0-1 11,3-1 15,0 0-1,0 1 1,-1-1-1,1-1 1,-1 1-1,1-1 1,-1 0-1,1 0 1,-1 0-1,0 0 1,0-1-1,0 0 1,3-2-15,3-4 51,1-1 1,-1 0-1,0 0 1,-1-2-52,-1 2 46,0 0 0,-1-1 0,-1 0 0,1 0 0,-2-1 1,0 0-1,0 1 0,-1-2-46,-2 8 20,-1-1 1,0 1-1,0-1 1,0 1-1,0-1 0,-1 0 1,0 1-1,0-1 1,0 0-1,-1 1 1,0-1-1,0 0 0,-1 1 1,1-1-1,-1 1 1,0 0-1,-1 0 1,1 0-1,-1-1-20,0 3 6,1 1-1,0-1 1,-1 0-1,0 1 1,0 0-1,0-1 1,0 1-1,0 0 1,0 1-1,0-1 1,0 1-1,-1-1 1,1 1-1,-1 0 1,1 0-1,-1 0 1,1 1-1,-1-1 1,0 1-1,-1 0-5,-6 0-3,-1 0 0,1 1 1,-1 0-1,1 1 0,-11 3 3,12-2-7,0 0-1,0 1 1,1 0-1,0 1 1,-1 0-1,1 0 1,1 1 0,-1 0-1,1 0 1,0 1-1,1 0 1,-6 7 7,10-11-14,1 0 1,-1 0-1,1 1 1,0-1-1,0 1 1,0-1-1,0 1 1,1-1-1,0 1 1,-1 0-1,1 0 0,1 0 1,-1-1-1,0 1 1,1 0-1,0 0 1,0 0-1,0 0 1,0 0-1,1 0 1,0 0-1,0 0 1,0 0-1,0 0 1,0-1-1,1 1 0,-1 0 1,1-1-1,0 0 1,0 1-1,1-1 1,-1 0-1,1 0 1,1 2 13,-1-2-4,0 1 0,1-1 0,-1 0 0,1 0 1,0-1-1,0 1 0,0-1 0,0 0 0,0 0 0,0 0 1,1 0-1,-1-1 0,1 0 0,2 1 4,-1-1 10,1-1-1,-1 1 1,1-1-1,-1-1 1,0 1 0,1-1-1,-1 0 1,1-1-1,-1 1 1,0-1-10,5-2 37,0-1 1,-1 1-1,0-2 1,0 1-1,-1-1 0,1-1 1,-1 0-1,-1 0 0,1-1 1,-1 0-1,6-8-37,-10 11 25,-1 0-1,0 0 1,0-1 0,0 1-1,0-1 1,-1 1 0,0-1-1,1-4-24,-3 9 4,0 1 0,1-1 0,-1 1 0,0-1 0,0 0 0,0 1 0,0-1 0,0 1 0,0-1 0,0 0 0,0 1 0,0-1 0,0 1 0,0-1 0,0 1 0,0-1 0,-1 0 0,1 1-1,0-1 1,0 1 0,-1-1 0,1 1 0,0-1 0,-1 1 0,1-1-4,-1 1 4,1-1 0,-1 1 0,0 0 0,1 0-1,-1 0 1,0 0 0,1 0 0,-1 0 0,1 0 0,-1 0-1,0 0 1,1 0 0,-1 0 0,0 0 0,1 0 0,-1 1-1,1-1 1,-1 0 0,0 1-4,-4 1 22,0 1 1,0 0-1,0 0 1,-2 2-23,2-1-114,-28 24 121,31-26-412,0 0-1,0 1 1,0-1 0,0 1-1,1-1 1,-1 1 0,0 3 405,1-6-240,1 0 0,0 0 0,0 1 0,0-1 0,0 0 0,0 1 0,0-1 0,0 0 0,0 1 0,0-1 0,0 0 0,0 1 0,0-1 0,0 0 0,0 1 0,0-1 0,0 0 0,0 1 0,0-1 0,0 0 0,0 1 0,0-1 0,1 0 0,-1 0 0,0 1 0,0-1 240,8 7-6442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3:53.0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12317 2373 8064,'-3'-36'2997,"2"25"-1622,1 0 0,-2 1 0,1-1-1,-2 0 1,0-2-1375,6 17 3456,2 10-3008,0 15 138,-2-1-1,-1 2 0,-2-1 1,0 2-586,-1 4 298,-5 337 1290,-1 7-1112,7 399-140,0-763-552,1 23-629,-1-36 669,0 1 0,0-1 0,1 0 0,0 0 0,-1 0 0,1 0 0,0 0 0,0 0 0,0 0 0,0 0 0,0 0 0,0 0 0,1-1 0,0 2 176,-1-3-117,-1 1-1,1-1 1,0 1-1,0-1 1,-1 1 0,1-1-1,0 0 1,0 0-1,-1 1 1,1-1 0,0 0-1,0 0 1,0 0-1,0 0 1,-1 0 0,1 0-1,0 0 1,0 0-1,0 0 1,-1 0 0,1-1-1,0 1 1,0 0-1,0 0 1,-1-1-1,1 1 1,0-1 0,-1 1-1,1 0 1,0-1-1,-1 1 1,1-1 0,0 0-1,-1 1 118,5-5-821,0 0 0,0 1-1,-1-1 1,1-2 821,-1 3-664,25-34-4125</inkml:trace>
  <inkml:trace contextRef="#ctx0" brushRef="#br0" timeOffset="596.018">14006 2805 8704,'-4'-46'3409,"2"0"0,3-34-3409,0 30 1671,-2 1-1,-3-13-1670,-2 23 1820,-6-25-1820,8 48 501,0 1 0,-1 0 0,-1 0 1,-1 0-1,-4-7-501,8 18 102,0-1 1,0 1 0,-1 0 0,0 0 0,1 0-1,-1 1 1,-1-1 0,1 1 0,0 0 0,-1 0-1,0 0 1,1 1 0,-1-1 0,0 1-1,-1 1 1,1-1 0,0 1 0,0-1 0,-1 1-1,1 1 1,0-1 0,-1 1 0,0 0-103,-13 1 76,1 0 0,-1 1 0,1 0 1,0 2-1,-1 0 0,0 2-76,-3 1 30,1 1 0,1 1 0,0 0 0,0 2 0,0 0 0,2 2 0,-1 0 0,2 0 0,0 2 0,0 0 1,-8 11-31,-24 32 136,1 2 0,-14 28-136,40-54 105,0 1 1,3 0-1,1 2 1,1 1-1,2 0 1,-5 23-106,14-40 33,2 0 1,0 0 0,1 0 0,1 0-1,1 1 1,0-1 0,2 1 0,1-1-1,0 0 1,2 0 0,0 0 0,2 0-1,2 4-32,-4-14 21,1 0 0,1 0 0,0-1 0,0 0 0,1 0 0,0-1 0,1 0 0,0 0 0,0-1 0,1 0 0,0 0 0,0-1 0,1 0 0,0 0 0,0-2 0,1 1 0,-1-1 0,1 0 0,2-1-22,1 1 30,1-1 0,-1 0 0,1-1 0,0-1 0,0-1 0,0 0 0,0 0 0,0-2 1,1 0-1,-1 0 0,-1-2 0,1 0 0,0 0 0,-1-2 0,1 0-30,11-6 65,-1-1 1,0-1-1,10-8-65,70-51 113,-74 49-88,-1-1 0,-2-1 0,0-2 0,-2 0 0,-1-2-1,7-12-24,19-34 50,-4-3 0,-3-1 0,5-20-50,-40 80 136,0 0 1,-2 0-1,0-1 1,-1 0-1,2-14-136,-7 5 270,-1 28-262,0 1 1,0-1-1,0 1 1,0-1-1,0 1 1,0-1-1,0 1 1,0-1-1,0 0 1,0 1-1,0-1 1,0 1-1,-1-1 1,1 1-1,0-1 0,0 1 1,-1-1-1,1 1 1,0 0-1,0-1 1,-1 1-1,1-1 1,-1 1-1,1 0 1,0-1-1,-1 1 1,1 0-1,-1-1 1,1 1-1,-1 0 0,1 0 1,-1-1-1,1 1 1,-1 0-1,1 0 1,-1 0-1,1 0 1,-1 0-1,1 0 1,-1 0-1,0 0 1,1 0-1,-1 0 1,1 0-1,-1 0-8,-1 1 14,-1 1 0,1-1 0,-1 1 0,1 0 0,0-1 0,0 1 0,0 0 1,0 0-1,0 1 0,0-1 0,-1 2-14,-13 20 35,1 0 0,1 1 0,1 0 0,1 1 0,1 1-1,-5 22-34,-8 37 95,-7 51-95,9-5 22,5 1 1,7 0-1,5 1 0,6 0 1,15 97-23,-6-117-56,16 137-2155,-25-248 1877,5 27-2737,-5-29 2611,-1 1-1,1-1 1,0 0 0,0 1-1,-1-1 1,1 0 0,0 0-1,0 0 1,0 0-1,0 0 1,1 0 460,11 5-6538</inkml:trace>
  <inkml:trace contextRef="#ctx0" brushRef="#br0" timeOffset="3464.627">1887 1659 8448,'-1'-8'1734,"0"6"-1380,1 0 0,0 1 0,-1-1 0,1 0 0,-1 1 0,1-1 0,-1 1 0,0-1 0,0 0 0,0 1-354,0 0 1382,1 1-97,0 0-37,1 2-949,0-1 1,0 1 0,1 0-1,-1-1 1,0 1-1,1 0 1,-1-1 0,1 0-1,-1 1 1,3 0-300,-2 0 337,4 2-92,0 1 0,0-1 1,1-1-1,-1 0 0,1 0 0,0 0 0,0 0 0,0-1 1,0 0-1,0-1 0,6 1-245,15 1 615,-1-1 1,13-2-616,-34 0 56,301 1 1719,725-14-244,-512-14-1029,213-9-308,0 19-122,-693 17-70,730 4 23,93 8-41,76-9-85,227-24 301,51 0-54,-359 30-14,10 16 166,-14 0-589,82-22 243,-4-22 68,-596 11 109,696 9 389,-79 46-481,-40 23-37,43-10-85,-479-35 22,259 14-88,-2 21 66,367 70 93,-664-76 0,1092 90 19,-165-56 17,1-76-296,-1277-15-7,452-24-6037,-369 8-263</inkml:trace>
  <inkml:trace contextRef="#ctx0" brushRef="#br0" timeOffset="4588.9">2136 272 9088,'0'-36'3424,"5"17"-2656,-1-17 480,1 24 96,-1-3-161,1 3 1</inkml:trace>
  <inkml:trace contextRef="#ctx0" brushRef="#br0" timeOffset="4923.834">2172 142 20031,'6'26'821,"-1"1"-1,-1 0 0,-2 0 0,-1 0 1,-1 3-821,-3 113 372,2-118-344,-8 352 14,11-30 654,0-187-2214,-2-1-6059,0-158 6807,1-2-65,-1-5-334,4-23-2921</inkml:trace>
  <inkml:trace contextRef="#ctx0" brushRef="#br0" timeOffset="5261.926">2457 50 11264,'5'-31'3674,"-5"30"-3543,0 0 1,0 0-1,1 0 0,-1 0 0,0 0 1,1 0-1,-1 0 0,1 0 0,-1 1 0,1-1 1,-1 0-1,1 0 0,-1 0 0,1 0 0,0 1 1,-1-1-1,1 0 0,0 1 0,0-1-131,1 0 494,-1 2-124,0 1 0,-1-1 0,1 1 0,0-1 0,-1 1 1,1 0-1,-1-1 0,1 1 0,-1 0 0,0 0-370,4 50 975,-1 0 1,-3-1-1,-5 29-975,3-35 141,-4 71 18,-11 324 119,13-284-409,-1 101-3701,2 3-6322,3-243 6853</inkml:trace>
  <inkml:trace contextRef="#ctx0" brushRef="#br0" timeOffset="5847.036">2663 466 8320,'-19'0'2757,"19"0"-2629,-1 0 1,1 0-1,0 0 0,-1 0 0,1 0 1,-1 0-1,1 0 0,-1 0 1,1 0-1,-1 0 0,1 0 0,0 0 1,-1 0-1,1-1 0,-1 1 1,1 0-1,0 0 0,-1 0 0,1-1 1,0 1-1,-1 0 0,1 0 0,0-1 1,-1 1-1,1 0 0,0-1 1,-1 1-1,1 0 0,0-1 0,0 1 1,0-1-1,-1 1 0,1 0 1,0-1-1,0 1 0,0-1 0,0 1 1,0-1-1,0 1 0,0 0 1,0-1-1,0 1 0,0-1 0,0 1 1,0-1-1,0 1 0,0-1 1,0 1-1,0-1-128,1-1 345,0 0 0,0 0 0,-1 1 0,1-1 0,0 0 0,1 0 1,-1 0-1,0 1 0,1-2-345,5-3 225,0-1 1,0 1 0,1 0 0,0 1-1,0 0 1,1 0 0,0 0-226,13-5 378,0 1 0,5-1-378,-18 8 193,-1-1 0,1 1 0,-1 1 0,1 0 0,-1 0 1,1 0-1,0 1 0,0 0 0,-1 1 0,4 0-193,-9 0 112,1 0-1,0 0 1,-1 0-1,1 0 1,0 0-1,-1 1 1,0-1-1,1 1 1,-1 0-1,0 0 1,0 0-1,0 1 1,0-1-1,0 1 1,-1 0-1,1-1 1,-1 1-1,1 0 1,-1 1-1,0-1 1,-1 0-1,1 1 1,0-1-1,0 3-111,-1-2 35,0 1 0,0 0-1,0-1 1,-1 1-1,0 0 1,0-1-1,0 1 1,0 0-1,-1-1 1,0 1 0,-1 2-35,-2 11 149,-2-1 0,-4 7-149,-3 11 68,10-24-91,1 1 1,0-1-1,0 1 0,1-1 0,1 1 0,0 0 1,0-1-1,1 1 0,1-1 0,0 1 0,0-1 1,1 0-1,1 0 0,0 0 0,0 0 1,1 0-1,1-1 0,-1 0 0,2 0 0,-1-1 1,1 0-1,7 7 23,37 34 24,3 5-38,-47-47 36,0 0 1,-1 1-1,0-1 0,0 2 1,-1-1-1,-1 1-22,-2-6 15,-1 1 0,1 0 1,-1 0-1,-1-1 0,1 1 0,-1 0 0,0 0 1,0 0-1,0 0 0,0 0 0,-1 0 1,0-1-1,0 1 0,-1 0 0,0 2-15,-4 9 72,-1 1-1,0-2 0,-9 14-71,8-17 13,1-1 0,-2 1 0,0-1 0,0-1 0,-1 0 0,0 0 0,-1-1-1,0 0 1,-1-1 0,-1 1-13,-8 3-574,0-1 0,-1 0 0,-1-2 0,0 0 0,-10 1 574,32-9-272,0-1 0,0 0 0,0 1 0,0-1 0,0 0 0,0 0 0,0 1 0,0-1 0,0 0 0,0 0-1,0 0 1,-1 0 0,1-1 0,0 1 0,0 0 0,0 0 0,0-1 0,0 1 0,0-1 272,1 1-151,0 0 0,-1 0 0,1 0 0,0 0 0,0-1 1,0 1-1,0 0 0,0 0 0,0-1 0,0 1 0,0 0 0,0 0 0,0 0 1,-1-1-1,1 1 0,0 0 0,0 0 0,0-1 0,1 1 0,-1 0 0,0 0 0,0 0 1,0-1-1,0 1 0,0 0 0,0 0 0,0 0 0,0-1 151,8-8-2589,6-3-1907</inkml:trace>
  <inkml:trace contextRef="#ctx0" brushRef="#br0" timeOffset="6191.627">3461 415 10752,'1'-2'368,"-1"1"1,0-1-1,1 1 1,-1-1 0,1 1-1,0-1 1,-1 1-1,1-1 1,0 1-1,0-1 1,0 1 0,0 0-1,0 0 1,0-1-1,1 1 1,-1 0 0,0 0-1,1 0 1,-1 0-1,0 1 1,1-1-1,-1 0 1,1 0 0,-1 1-1,1-1 1,0 1-1,0-1-368,-1 2 89,0-1 0,-1 0 0,1 1-1,0-1 1,-1 0 0,1 1 0,0-1-1,-1 1 1,1-1 0,-1 1 0,1 0-1,0-1 1,-1 1 0,1-1 0,-1 1-1,0 0 1,1-1 0,-1 1 0,0 0-1,1 0 1,-1-1 0,0 1 0,0 0-1,1 0 1,-1 0-89,1 2 363,2 3-172,-1-1 1,1 1 0,-1-1 0,-1 1 0,1 0-1,-1 0 1,1 4-192,0 6 194,15 87 817,-1 42-1011,-5-39 50,11 100-2159,-8-68-4129,-10-97 1055</inkml:trace>
  <inkml:trace contextRef="#ctx0" brushRef="#br0" timeOffset="6526.588">3269 724 11776,'-22'-12'4384,"22"12"-3393,27 5 417,-23-5-64,23 0-640,-4 0-64,22 0-384,-11 0-160,25-8-64,-10 4 32,35-4 32,-16-1-1440,16 6-608,27-1-3679</inkml:trace>
  <inkml:trace contextRef="#ctx0" brushRef="#br0" timeOffset="6878.609">4183 272 8704,'0'-11'953,"1"0"-1,0 0 1,0 0 0,1 0 0,0 0 0,1 0 0,1 0 0,0 1-1,0-2-952,-4 12 40,0 0 0,0 0 0,0 0 0,0-1 0,0 1 0,1 0 0,-1 0 0,0 0 0,0 0 0,0-1 0,0 1 0,0 0 0,0 0 0,0 0 0,0 0 0,0 0 0,0-1-1,0 1 1,0 0 0,1 0 0,-1 0 0,0 0 0,0 0 0,0 0 0,0 0 0,0-1 0,0 1 0,1 0 0,-1 0 0,0 0 0,0 0 0,0 0 0,0 0 0,1 0 0,-1 0-1,0 0 1,0 0 0,0 0 0,0 0 0,0 0 0,1 0 0,-1 0 0,0 0 0,0 0 0,0 0 0,0 0 0,1 0 0,-1 0-40,4 10 946,-1 18-172,0 108 1205,-9 31-1979,1 30 207,5-168-268,3 151 265,0-127-1499,2-1-1,6 20 1296,-9-63-687,0 0 0,0 0 0,1-1 0,0 0 0,0 1 0,4 6 687,-6-15-204,-1 1 1,0 0 0,1-1-1,-1 1 1,0 0 0,1-1-1,-1 1 1,1 0-1,-1-1 1,1 1 0,-1-1-1,1 1 1,0-1-1,-1 1 1,1-1 0,0 0-1,-1 1 1,1-1 0,0 0-1,-1 1 1,1-1-1,0 0 1,0 0 0,-1 0-1,1 0 1,0 0 0,0 0-1,-1 0 1,1 0-1,0 0 1,0 0 0,-1 0-1,1 0 1,0 0-1,0-1 1,-1 1 0,1 0 203,17-10-3728</inkml:trace>
  <inkml:trace contextRef="#ctx0" brushRef="#br0" timeOffset="7226.833">4522 134 11136,'4'1'434,"0"1"0,0-1 0,-1 0-1,1 1 1,0 0 0,-1 0 0,1 0 0,-1 0 0,0 1 0,0-1 0,0 1 0,0 0 0,0-1 0,-1 2 0,1-1 0,0 1-434,4 6 639,-1 0 0,-1 0 0,1 0 0,-2 0 0,2 5-639,0 2 488,-1 1 1,-1 0-1,-1 0 0,-1 1 1,0-1-1,-1 0 0,-1 6-488,-3 38 673,-6 30-673,6-68 37,-15 114 102,-8 78-86,25-200-33,-1 9-848,1 1 1,1-1-1,1 0 0,3 17 828,-4-39-367,1 0 0,-1 0 0,1 0 0,0 0 0,0 0 0,0 0 0,0 0 0,0-1 0,1 1 0,-1 0 0,1-1 0,0 1 0,0-1 0,0 0 0,0 1 0,0-1 0,2 1 367,14 9-4992</inkml:trace>
  <inkml:trace contextRef="#ctx0" brushRef="#br0" timeOffset="7710.026">5008 221 13056,'0'0'5006,"-6"1"-4077,0 1-519,0-1-1,0 2 0,0-1 0,0 1 0,0 0 1,1 0-1,0 0 0,-1 1 0,1 0 0,0 0 0,0 1-409,-12 11 243,0 1 0,-4 8-243,10-12 28,1 0-1,0 0 1,1 2-1,0-1 1,1 1 0,1 0-1,-4 14-27,9-23-8,0-1-1,0 1 1,1-1-1,0 1 1,1 0-1,-1-1 1,1 1-1,0 0 1,0 0-1,1-1 1,-1 1-1,1 0 1,1-1-1,-1 1 1,1 0-1,0-1 1,0 0-1,1 1 1,-1-1-1,1 0 1,0-1-1,1 1 1,-1 0-1,3 2 9,8 5-65,-1 1-1,2-2 1,10 7 65,14 12-124,87 80-82,-110-95 204,6 6 32,-1 0-1,2 5-29,-15-16 22,0 1-1,-1-1 0,0 1 0,-1 0 1,0 1-1,1 2-21,-6-11 26,0 0-1,0-1 1,-1 1 0,1 0-1,0 0 1,-1 0 0,0 0-1,0 0 1,0 0 0,0 0-1,0 0 1,0 0 0,-1 0-1,0 0 1,1 0 0,-1 0-1,0 0 1,-1 0 0,1-1-1,0 1 1,-1 0 0,1-1-1,-1 1 1,0-1 0,0 0-1,0 1 1,0-1 0,0 0-1,-1 0 1,1 0 0,-1-1-26,-8 7 156,-1-1 0,0 0 1,-1-1-1,0 0 0,0-1 1,0 0-157,8-4 31,-10 5 71,-53 17 89,60-20-204,1-2 0,-1 1 0,0-1 1,0 0-1,0-1 0,1 0 0,-6-1 13,12 1-6,0 0 1,0 0 0,0 0-1,0 0 1,0 0-1,0 0 1,0 0 0,0-1-1,1 1 1,-1 0-1,0-1 1,0 1 0,0-1-1,0 1 1,1-1-1,-1 1 1,0-1-1,1 1 1,-1-1 0,0 0-1,1 1 1,-1-1-1,1 0 1,-1 0 0,1 1-1,-1-1 1,1 0-1,-1 0 1,1 0 0,0 0-1,0 0 1,-1 0-1,1 1 1,0-1-1,0 0 1,0 0 0,0 0-1,0 0 1,0-1 5,1-2-24,0 0 1,0 0-1,0-1 0,1 1 1,0 0-1,0 0 1,0 0-1,0 0 24,84-135-156,-42 72 151,-3-2 1,-1-5 4,-13 13 38,-3-1 0,-3-1 1,-2-1-1,-3-1 1,6-64-39,-17 98 30,-2-1 0,-1-7-30,-2 28 15,0 1-1,-1 0 1,0 0-1,-1 0 0,0-1 1,-1 2-1,0-1 1,-4-8-15,6 15-28,0 0 1,-1 0 0,1 1 0,-1-1 0,0 0 0,0 1 0,0 0 0,0-1 0,0 1 0,0 0 0,-1 0 0,1 0 0,-1 0 0,0 1-1,1-1 1,-1 1 0,0-1 0,0 1 0,0 0 0,0 0 0,0 1 0,0-1 0,0 0 0,0 1 0,0 0 0,0 0 0,0 0-1,0 0 1,0 0 0,-1 1 0,1-1 0,0 1 0,0 0 0,0 0 0,0 0 0,1 0 0,-1 0 0,0 1 0,0-1 0,1 1-1,-1 0 1,1 0 0,-1 0 0,1 0 0,0 0 0,0 0 0,0 1 0,0-1 0,0 1 0,1-1 0,-1 1 0,0 0 27,1 2-420,-1 0 0,0 1 0,1-1 0,0 1 0,0-1 1,1 1-1,-1-1 0,1 1 0,0-1 0,1 1 0,-1-1 1,1 0-1,0 1 0,1-1 0,-1 0 0,1 1 0,0-1 1,2 3 419,16 31-5040</inkml:trace>
  <inkml:trace contextRef="#ctx0" brushRef="#br0" timeOffset="8073.126">5820 217 11776,'-5'-10'1226,"-2"-2"3439,6 13-2557,1 10-1073,18 182 1674,1 47-2449,-2-55-1535,-13-62-3070,-6-88 1044,-5-9-1317</inkml:trace>
  <inkml:trace contextRef="#ctx0" brushRef="#br0" timeOffset="8408.93">5517 555 11392,'-14'-5'4288,"32"5"-3329,27-4 225,-18 4-64,21 0-736,11-3-128,2-2-160,-2 1-96,-1 1 32,-1-2-1184,2 1-480,0 1-3487</inkml:trace>
  <inkml:trace contextRef="#ctx0" brushRef="#br0" timeOffset="8881.182">6485 134 9216,'-1'-1'150,"1"1"-1,0-1 1,0 0 0,0 0 0,0 0 0,0 0 0,1 0 0,-1 0-1,0 0 1,0 0 0,1 0 0,-1 0 0,0 0 0,1 1-1,-1-1 1,1 0 0,-1 0 0,1 0 0,-1 1 0,1-1 0,0 0-1,-1 1 1,1-1 0,0 0 0,0 1 0,-1-1 0,1 1 0,0-1-1,0 1 1,0-1 0,0 1 0,-1 0 0,1 0 0,0-1 0,0 1-1,0 0 1,0 0 0,0 0 0,0 0 0,0 0 0,0 0-1,0 0 1,0 0 0,0 0 0,0 0 0,0 1 0,-1-1 0,1 0-1,0 1 1,0-1 0,0 1-150,0-1 114,1 1 0,-1 0 1,0-1-1,0 1 0,1 0 0,-1 0 0,0 0 0,0 0 1,0 0-1,0 0 0,0 1 0,0-1 0,-1 0 0,1 0 1,0 1-1,0-1 0,-1 0 0,1 1 0,-1 0-114,9 32 1120,-8-25-894,7 38 528,-2 1 1,-1 42-755,-8 100 375,1-55-361,1-77-80,4 106-1085,0-123-4661,5 25 5812,-7-64-364,2 14-3038,-2-15 3185,-1-1 0,0 1 0,0-1 0,0 1 0,1-1 0,-1 0 0,0 1 0,0-1 0,1 1 0,-1-1 0,0 0 0,1 1-1,-1-1 1,0 0 0,1 1 0,-1-1 0,1 0 0,-1 0 0,0 1 0,1-1 0,-1 0 0,1 0 0,-1 0 0,1 0 0,-1 0 0,1 1 0,-1-1 217,13-5-3568</inkml:trace>
  <inkml:trace contextRef="#ctx0" brushRef="#br0" timeOffset="9262.828">6695 316 8704,'1'-5'682,"1"-1"0,0 1-1,0 0 1,1 0 0,-1 0 0,1 0 0,2-2-682,-1 1 421,-2 3-267,0 1 1,0-1-1,0 1 0,0 0 0,0 0 0,0 0 0,1 0 0,-1 0 1,1 0-1,-1 1 0,1-1 0,0 1 0,-1-1 0,1 1 1,0 0-1,0 0 0,0 1 0,0-1 0,0 0 0,0 1 0,0 0 1,0 0-1,0 0 0,0 0 0,0 0 0,0 1 0,0-1 1,3 2-155,5 0 248,-1 2 1,0-1 0,1 2 0,-1-1 0,-1 1 0,1 1 0,1 1-249,5 3 343,0 2-1,-1 0 1,0 0 0,-1 1 0,-1 1 0,0 0-1,6 10-342,-14-18 146,-1 1 0,1 0 0,-1 0 0,0 1-1,-1-1 1,0 1 0,0 0 0,0 0-1,-1 0 1,-1 0 0,1 0 0,-1 1 0,-1-1-1,1 0 1,-1 1 0,-1-1 0,0 0 0,-1 7-146,-3 3 145,-1 1 1,0-1-1,-2 0 1,0 0-1,-4 5-145,-17 26 217,-6 5-217,10-18 53,2 2 0,-12 26-53,33-58-14,-1 1 0,0-1 0,1 1-1,0 0 1,1 0 0,0-1 0,0 1 0,0 0-1,1 3 15,0-7-9,0-1 0,0 1 0,1-1 0,-1 1 0,1-1 0,-1 1 0,1-1 0,0 1 0,0-1 0,0 1 0,1-1 0,-1 0 0,0 0 0,1 0 0,-1 0 0,1 0 0,0 0 0,0 0 0,0 0 0,0-1 0,0 1 0,0-1 0,0 1 0,1-1 0,-1 0 0,2 1 9,5 1 4,0 0 0,0 0 1,0-1-1,1-1 0,-1 1 1,0-1-1,1-1 0,3 0-4,20-1-670,26-6 670,2 1-4340,-39 2 964,1-4-1845</inkml:trace>
  <inkml:trace contextRef="#ctx0" brushRef="#br0" timeOffset="9766.047">7340 178 10112,'-13'2'4980,"12"-1"-4849,1-1 0,-1 1 0,1-1 0,0 1 0,-1 0 0,1-1 0,0 1 0,0-1 0,0 1 0,-1 0 0,1 0 0,0-1 0,0 1 0,0 0 0,0-1 0,0 1 0,0 0 0,0 0-131,1 0 111,0 0 1,0 0-1,-1 0 0,1 0 0,0 0 0,0 0 0,0 0 1,0 0-1,0 0 0,0-1 0,0 1 0,0 0 1,0-1-1,1 1 0,-1 0 0,0-1 0,1 0-111,1 2 174,16 8 193,0 1 1,-1 0-1,0 2 0,-1 0 1,0 0-1,6 9-367,-17-17 120,-1 1-1,0 0 1,0 1 0,-1-1 0,0 1 0,0 0-1,0 0 1,-1 0 0,0 0 0,0 1 0,-1-1-1,0 1 1,0 0 0,-1-1 0,0 1 0,0 0-1,-1 0 1,0 0 0,-1 3-120,-2 14 324,-2 0 1,0 0-1,-2-1 0,-5 12-324,-42 94 495,27-69-420,-8 31-75,31-81-2,1 0 1,1 1 0,-1-1 0,2 1 0,0-1 0,0 13 1,1-21 0,0 0 0,0 0 0,1 0 0,-1 0 0,1 0 0,-1 0 0,1 0 0,0 0 0,0 0 0,1 0 0,-1 0 0,1 0 1,-1 0-1,1-1 0,0 1 0,0-1 0,0 1 0,0-1 0,0 0 0,1 0 0,-1 0 0,1 0 0,-1 0 0,1-1 0,0 1 0,0-1 0,1 1 0,10 2-244,0 0 0,0-1 0,0-1 0,0-1 0,0 0 0,0 0 0,0-1 0,6-2 244,24-3-1696,-1-1 0,4-4 1696,-28 6-3429,3-4-1749</inkml:trace>
  <inkml:trace contextRef="#ctx0" brushRef="#br0" timeOffset="10448.922">7996 355 8960,'11'-47'4212,"-9"33"1133,-2 72-3836,3-1 0,8 38-1509,21 69-1733,8 2 1733,-39-160-356,1-1-560,0 1 1,-1 0-1,0 0 0,0 0 1,0 0-1,-1 0 0,0 0 1,0 0-1,-1 5 916,1-11-108,0 1 1,0-1-1,0 0 0,0 0 0,0 0 1,0 0-1,0 0 0,-1 1 1,1-1-1,0 0 0,0 0 1,0 0-1,0 0 0,0 0 0,0 0 1,0 0-1,0 0 0,0 1 1,-1-1-1,1 0 0,0 0 1,0 0-1,0 0 0,0 0 0,0 0 1,0 0-1,-1 0 0,1 0 1,0 0-1,0 0 0,0 0 1,0 0-1,0 0 0,0 0 0,-1 0 1,1 0 107</inkml:trace>
  <inkml:trace contextRef="#ctx0" brushRef="#br0" timeOffset="10816.307">7765 594 10240,'18'12'3872,"3"-5"-3040,15-7-128,-9-4-256,18-4-288,12 1 0,6-1-192,0-1 32,-6 6 0,-8-1-1408,-4 4-576,-6 7-2112</inkml:trace>
  <inkml:trace contextRef="#ctx0" brushRef="#br0" timeOffset="11169.139">8416 212 11520,'0'-6'1097,"0"-1"-1,1 0 1,0 0 0,0 0 0,0 1 0,3-7-1097,0 22 2277,4 35-1324,-3 1 0,-1-1 0,-2 46-953,1 26 240,4-27-2038,13 62 1798,-15-119-1381,-4-22 173,0-1 0,1 1 0,1 0 0,-1 0 0,1-1 0,3 7 1208,7 2-4378</inkml:trace>
  <inkml:trace contextRef="#ctx0" brushRef="#br0" timeOffset="11531.998">8620 197 9216,'-1'1'120,"1"-1"0,0 0 0,0 0 0,-1 0 1,1 0-1,0 0 0,-1 0 0,1 0 0,0 0 0,-1 0 1,1 0-1,0 0 0,-1 0 0,1 0 0,0 0 0,-1 0 1,1 0-1,0 0 0,-1-1 0,1 1 0,0 0 0,0 0 1,-1 0-1,1 0 0,0-1 0,-1 1 0,1 0 0,0 0 1,0 0-1,0-1 0,-1 1 0,1 0 0,0-1 0,0 1-120,8-10 2186,-5 7-2217,1-1 193,0 0 0,1 0 0,0 1 0,-1-1 0,1 1 0,1 0 0,-1 1 1,0-1-1,1 1 0,-1 0 0,1 0 0,0 1 0,0 0 0,-1 0 0,1 0 1,0 1-1,0 0 0,0 0 0,0 0 0,0 1 0,0-1 0,-1 2 0,1-1 1,0 1-1,-1-1 0,1 2 0,-1-1 0,1 0 0,-1 1 0,0 0 0,0 1 1,0-1-1,-1 1 0,1 0 0,3 3-162,2 4 216,-1 0 0,0 0 1,0 1-1,-1 0 0,0 0 0,-1 1 0,-1 0 1,0 1-1,-1-1 0,1 5-216,-3-6 189,0 0 0,-1 0 1,0 0-1,-1 0 0,0 0 0,-1 0 0,0 0 0,-1 0 0,0 0 1,-1 0-1,-1 0 0,-2 8-189,-6 10 280,-2 0-1,-8 13-279,11-23 5,0 0-1,1 1 0,1 0 1,1 0-1,-4 21-4,9-33-13,1-1 0,0 1 0,1 0 0,0 0 0,0-1-1,1 1 1,0 0 0,1 0 13,-2-6-8,1 1 0,0-1 1,1 0-1,-1 0 0,1 0 0,-1 0 0,1 0 0,0 0 1,0 0-1,0-1 0,0 1 0,1-1 0,-1 1 1,1-1-1,-1 0 0,1 0 0,0 0 0,0 0 0,0-1 1,0 1-1,0-1 0,1 0 8,2 1-26,1 0 0,-1 0 1,1-1-1,0 0 0,0 0 1,-1-1-1,1 0 0,0 0 0,0-1 1,-1 0-1,1 0 0,3-1 26,35-12-2149,-3-3-3430,-24 9 454</inkml:trace>
  <inkml:trace contextRef="#ctx0" brushRef="#br0" timeOffset="11893.054">9142 299 10368,'-9'-7'947,"7"5"-754,0 0-1,0 1 1,0-1 0,0 0-1,0 0 1,1 0 0,-1 0-1,0 0 1,1 0-1,0 0 1,-1-1 0,1 1-1,0 0 1,0-1-1,0 1 1,1-1 0,-1 1-1,1-1 1,-1 0 0,1-1-193,0 0 262,0 0 0,0 0 0,1 0 0,-1 1 0,1-1 1,0 0-1,0 1 0,1-1 0,-1 0 0,1 1 0,-1 0 0,1-1 1,0 1-1,1 0 0,-1 0 0,0 0 0,1 0-262,1-1 171,1 0 0,-1 1-1,1-1 1,0 1-1,0 0 1,0 1 0,0-1-1,0 1 1,1 0 0,4-1-171,2 0 133,0 0 1,0 2-1,0-1 1,0 2-1,1-1 1,-1 2-1,0-1 1,0 2-1,0 0 1,6 1-134,-11-1 101,1 1 0,-1 0 0,0 0-1,0 0 1,0 1 0,0-1 0,-1 2 0,0-1 0,0 1 0,0 0 0,0 0 0,-1 1-1,4 4-100,-6-7 63,-1 1 0,0-1-1,1 1 1,-1 0 0,-1 0 0,1 0-1,0 0 1,-1 0 0,0 0-1,0 0 1,0 0 0,-1 0-1,1 1 1,-1-1 0,0 0-1,0 1 1,-1-1 0,1 0-1,-1 0 1,0 1 0,0-1 0,0 0-1,0 0 1,-2 3-63,-4 5 176,0 0 1,0 0-1,-1-1 0,-5 5-176,5-7 16,1 1 0,0 0-1,0 1 1,1-1 0,-3 9-16,8-16-14,0 1-1,0-1 1,0 0 0,1 0-1,-1 1 1,1-1 0,0 0 0,0 0-1,0 1 1,1-1 0,-1 0-1,1 1 1,-1-1 0,1 0-1,0 0 1,0 0 0,1 0 0,-1 0-1,1 0 1,1 2 14,4 6 0,1 0 1,1-1-1,-1 0 0,9 6 0,13 16 8,-6-2-15,-1 2 1,3 9 6,-18-28 12,-1-1 1,-1 1-1,0 1 1,-1-1-1,-1 1 1,0 0-1,2 11-12,-6-22 32,0 1-1,1-1 1,-1 1-1,0-1 1,0 1-1,-1-1 1,1 1 0,-1-1-1,0 0 1,0 1-1,0-1 1,0 0-1,-1 1 1,1-1-1,-1 0 1,0 0-1,0 0 1,0 0 0,0-1-1,0 1 1,-1 0-1,1-1 1,-1 0-1,1 1 1,-1-1-1,0 0 1,0-1-1,0 1 1,0 0-1,-2 0-31,-11 4 39,0 0 0,0-1 0,0-1 0,-1 0 0,-12 1-39,28-5-5,-53 9-211,-25 3-1287,29-2-2687,39-7 611,16-6-1812</inkml:trace>
  <inkml:trace contextRef="#ctx0" brushRef="#br0" timeOffset="12245.007">9891 212 13312,'-23'-12'4927,"23"12"-3839,-4 12-32,4 0-224,0 12-448,0 8 32,0 8 32,4 4 32,1 7-256,4 9-128,4 11-64,5 4-544,0 1-128,0-13-1856,-4-12-863,-1-19-1985</inkml:trace>
  <inkml:trace contextRef="#ctx0" brushRef="#br0" timeOffset="12591.195">9642 555 12544,'-5'0'4735,"14"0"-3679,14 3 64,-7-3-192,20 0-640,14 0-64,17 0-160,4 0-64,1 0 32,-6-3-256,-8-2 0,-5 1-1664,-4 1-671,1 3-2561</inkml:trace>
  <inkml:trace contextRef="#ctx0" brushRef="#br0" timeOffset="12944.579">10372 299 9472,'-4'-64'4518,"4"44"-45,-3 168-1768,0-42-2338,10 100-367,-7-203-27,3 25-642,5 21 669,-7-41-339,2 0 0,-1 0 0,1-1 0,0 1 0,0-1 0,1 0 0,0 1 0,2 1 339,-4-7-314,0 1-1,0-1 0,0 0 1,0 0-1,0 0 1,0 0-1,1 0 0,-1-1 1,2 1 314,22 8-4576</inkml:trace>
  <inkml:trace contextRef="#ctx0" brushRef="#br0" timeOffset="13325.284">10578 94 8960,'11'5'3798,"12"-5"-2538,-3 0 450,-12 1-1331,0 0 0,0 1 1,0 0-1,0 0 0,0 1 1,-1 0-1,1 0 0,-1 1 1,0 0-1,0 0 1,1 2-380,2 1 273,-1 0 0,-1 1 0,1 0 0,-1 1 0,-1 0 1,0 0-1,5 8-273,-4-3 247,0 0-1,-1 1 1,0-1 0,-1 2 0,-1-1-1,0 1 1,-1 0 0,-1 0 0,-1 0-1,0 0 1,-1 11-247,-1-13 135,-1-1 0,-1 1-1,0 0 1,-1-1-1,0 0 1,-1 1 0,-1-2-1,-1 5-134,-12 19 168,0-1-1,-6 5-167,2-2 18,14-25-24,2 0 1,0 0-1,0 0 1,1 1-1,1-1 1,1 1-1,-1 0 6,4-9-13,-1 0-1,1 0 1,0-1 0,0 1-1,0 0 1,0 0 0,1-1-1,0 1 1,0 0 0,1 2 13,-1-5-15,1 1 1,-1 0-1,0 0 0,1-1 1,0 1-1,0 0 1,0-1-1,0 0 0,0 0 1,0 1-1,0-1 1,1 0-1,-1-1 0,1 1 1,0 0-1,2 0 15,0 1-10,0-2 1,0 1-1,0 0 0,1-1 0,-1 0 0,0 0 1,1-1-1,-1 1 0,1-1 0,-1 0 0,1-1 1,-1 1-1,2-2 10,12-2-813,0 0 1,-1-2 0,2-1 812,-3 1-1537,29-13-3977,-17 10 682</inkml:trace>
  <inkml:trace contextRef="#ctx0" brushRef="#br0" timeOffset="13746.158">11309 272 12032,'5'-27'8239,"7"-21"-8239,-12 48 73,0-1-1,0 1 1,1-1-1,-1 0 1,0 1-1,0-1 1,0 1-1,0-1 1,0 1-1,0-1 1,0 0-1,0 1 1,0-1-1,0 1 1,0-1-1,0 1 1,-1-1-1,1 1 1,0-1-73,0 1 33,-1-1-1,1 1 1,0 0 0,0 0 0,-1 0 0,1 0-1,0 0 1,0 0 0,-1 0 0,1 0 0,0 0-1,-1 0 1,1 0 0,0 0 0,0 0 0,-1 0-1,1 0 1,0 0 0,-1 0 0,1 0 0,0 0-1,0 0 1,-1 1 0,1-1 0,0 0 0,0 0-33,-20 16 660,3 1-627,1 1 0,1 0 0,1 1 0,0 1 0,-2 6-33,15-24-13,0 0 0,0 0 0,0 1 0,0-1 0,0 0 0,1 1 0,-1-1 0,1 0 0,-1 1 0,1-1 0,0 1 0,0-1 0,0 1 0,0-1 0,1 1 13,0 0-15,0-1-1,0 1 1,0 0 0,0 0-1,1-1 1,-1 1 0,1-1 0,0 0-1,-1 1 1,1-1 0,0 0 0,3 2 15,69 60-41,-47-43 44,-1 2-1,-2 0 0,0 2 0,-1 1-2,-8-7 110,0 2 0,-1-1 1,3 10-111,-13-23 154,-1 1 1,0-1-1,0 1 1,0 0 0,-1 0-1,0 0 1,-1 1 0,1-1-1,-2 0 1,1 1 0,-2 7-155,1-8 78,-1 0 0,-1 0 0,0 0 1,0 0-1,0-1 0,-1 1 1,0 0-1,0-1 0,-1 0 0,0 0 1,-1 0-1,1 0 0,-1-1 0,-1 0-78,3-2-231,-2 1-1,1-2 0,0 1 0,-1-1 0,0 1 0,0-1 0,0 0 1,0-1-1,0 1 0,-1-1 0,1 0 0,-1-1 0,1 1 0,-1-1 1,0 0-1,1-1 0,-1 1 0,0-1 0,0 0 0,0 0 232,-16-3-2624</inkml:trace>
  <inkml:trace contextRef="#ctx0" brushRef="#br0" timeOffset="14110.541">11304 134 12032,'-4'-21'4575,"13"14"-3583,13-5 256,-8 4-224,8 1-640,5-2-160,3 1-64,6 1-32,5 7-64,-1 0-128,4 7-32,1 5-1152,-5 3-512,1 6-3551</inkml:trace>
  <inkml:trace contextRef="#ctx0" brushRef="#br0" timeOffset="14468.754">12048 229 9472,'0'-2'318,"-1"1"-6,0-1 1,0 1 0,1 0-1,-1-1 1,1 1 0,0-1 0,-1 1-1,1 0 1,0-1 0,0 1-1,0-1 1,0 1 0,0-1-1,0 1 1,0-1 0,0 1 0,1-1-1,0 0-312,-1 0 1664,4 11 624,-2 3-2015,0 0 1,-1 1-1,0-1 0,-1 0 1,0 0-1,-1 5-273,0 16 147,-4 305-547,5-299-270,-1-13-1848,1 0-1,2 1 2519,2-8-4522</inkml:trace>
  <inkml:trace contextRef="#ctx0" brushRef="#br0" timeOffset="14793.192">11732 478 10368,'-12'-3'3936,"24"-2"-3040,19 10-64,-8-5-225,13 0-447,9 0-96,-2 3-32,2 1 32,5 1-32,-2-2-735,1 1-225,1 1-3584</inkml:trace>
  <inkml:trace contextRef="#ctx0" brushRef="#br0" timeOffset="15163.099">12330 323 6784,'4'-13'1554,"1"0"1,0 0 0,1 1-1,2-4-1554,-5 11 840,0 0-1,0 0 1,0 0-1,1 0 0,0 0-839,-3 5 28,-1 0 0,0 0 0,0 0-1,0 0 1,0 0 0,1 0 0,-1 0-1,0 0 1,0 0 0,0 0-1,1 0 1,-1 0 0,0 0 0,0 0-1,0 0 1,0 0 0,1 0-1,-1 0 1,0 0 0,0 0 0,0 0-1,0 0 1,1 0 0,-1 1 0,0-1-1,0 0 1,0 0 0,0 0-1,0 0 1,0 0 0,1 0 0,-1 1-1,0-1 1,0 0 0,0 0-1,0 0 1,0 0 0,0 1 0,0-1-1,0 0 1,0 0 0,0 0 0,0 1-1,0-1 1,0 0 0,0 0-1,0 0 1,0 0 0,0 1-28,3 11 316,-2 12 488,-1 1 0,-1 0 0,-3 11-804,-1 43 591,6-37-369,6 40-222,-5-62-453,2 1 0,1-1 0,0 0 0,8 17 453,-11-32-409,0-1-1,0 1 0,0-1 0,0 1 1,1-1-1,0 0 0,-1 0 0,2-1 1,-1 1-1,0 0 0,1-1 0,0 1 410,18 5-4618</inkml:trace>
  <inkml:trace contextRef="#ctx0" brushRef="#br0" timeOffset="15511.76">12624 94 10368,'10'7'4246,"6"0"-2988,0-1 293,-14-5-1412,30 14 1361,-1 1 1,0 1-1,28 21-1500,-40-23 317,0 1-1,-1 0 1,-1 1-1,1 3-316,-12-14 112,-1 1 0,0 0 0,-1 0 0,1 0-1,-1 0 1,-1 1 0,1-1 0,-1 1 0,0 0 0,-1 0 0,0 0-1,-1 0 1,1 6-112,-2-9 55,0 1 0,0-1 0,-1 1 0,0-1 0,0 1 0,-1-1 0,1 0 0,-1 0 0,0 1 0,-1-1 0,1-1 0,-1 1 1,0 0-1,-2 2-55,-7 9 164,-2 0 1,0-1-1,-5 4-164,-6 5 86,13-11-47,-6 6 13,0 1-1,-11 16-51,25-30-18,0 0 1,0 0-1,1 0 0,0 0 1,0 0-1,1 1 0,0-1 1,0 1-1,0 0 0,1 0 1,0-1-1,-1 7 18,2-11-4,0 0 0,1-1 0,-1 1 0,0 0 0,0-1 0,1 1 0,-1 0 0,1-1 0,-1 1 0,1-1 0,0 1 0,0-1 0,0 1 0,0-1 0,0 0 0,0 1 0,0-1 0,0 0 0,0 0 0,0 0 0,1 1 0,-1-1 0,1-1 0,-1 1 0,0 0 0,1 0 0,-1 0 0,1-1 0,0 1 0,-1-1 0,1 1 0,0-1 4,5 1-19,-1 0 0,1 0 0,0-1 0,0 0 0,-1 0 0,1-1 0,3 0 19,73-12-109,29-4-663,-81 14-8245,15 1 9017,-25 2-6176</inkml:trace>
  <inkml:trace contextRef="#ctx0" brushRef="#br0" timeOffset="15997.561">13306 316 10624,'4'-24'4048,"1"0"-1,3-8-4047,-22 67 4677,-8 8-3576,5-11-1251,2 1 0,0 3 150,15-33-7,-1-1 0,0 1 1,1-1-1,-1 1 0,1 0 1,0-1-1,0 1 1,0 0-1,1-1 0,-1 1 1,0 0-1,1-1 0,0 1 1,-1 0-1,1-1 0,0 1 1,1-1-1,-1 0 1,0 1-1,1-1 0,-1 0 1,1 0-1,-1 0 0,1 0 1,0 0-1,0 0 0,0 0 1,2 1 6,6 4-52,0 0 1,1-1 0,0 0-1,0-1 1,10 4 51,19 7-22,-10-5 17,0 2 0,-2 1-1,1 1 6,-21-10 102,1 0-1,-1 1 1,-1 0-1,1 1 0,-1 0 1,0 0-1,0 0 0,-1 1 1,0 0-1,-1 0 0,4 7-101,-7-12 49,-1-1 0,0 0 0,0 1 1,0-1-1,0 1 0,-1-1 0,1 1 0,-1 0 0,1-1 0,-1 1 0,0 0 0,0-1 0,0 1 0,-1-1 0,1 1 0,-1 0 0,0 1-49,0 0 39,-1-1 0,1 0-1,-1 0 1,0 0 0,0 0 0,0 0-1,0 0 1,0-1 0,-1 1-1,0-1 1,1 1 0,-1-1-39,-9 6 57,-1 0 1,0-1-1,0 0 1,0-1-1,-11 3-57,22-8 4,-43 16-636,0-2 1,-1-3 0,-3-1 631,21-8-2324,27-2 2127,0-1 0,1 0 0,-1 0 0,0 0-1,0 0 1,0 0 0,1 0 0,-1-1 0,0 1-1,0 0 1,1 0 0,-1 0 0,0-1 0,0 1-1,1-1 1,-1 1 0,0 0 0,1-1 0,-1 1-1,0-1 1,1 1 0,-1-1 0,1 0 0,-1 1-1,1-1 1,-1 1 0,1-1 0,-1 0 0,1 0-1,-1 0 199,4-14-5057</inkml:trace>
  <inkml:trace contextRef="#ctx0" brushRef="#br0" timeOffset="16379.776">13294 233 11776,'-5'8'4480,"10"-5"-3489,7 6 65,1-9-192,10 0-480,13-5-64,13 1-160,4-4-64,1 5-32,0 3-64,-6 0 32,-8 3-736,-4 5-320,-4 4-1407,-5 0-513,3 0-1440</inkml:trace>
  <inkml:trace contextRef="#ctx0" brushRef="#br0" timeOffset="16727.73">14117 125 10880,'0'0'79,"-1"-7"641,1 1 0,-1-1 0,1 1 0,0-1 0,1 1 0,-1-1 0,1 1 0,1 0 0,0-4-720,-2 10 49,0 0-1,0 0 0,0-1 1,0 1-1,0 0 0,0 0 1,0 0-1,1 0 0,-1 0 1,0 0-1,0 0 0,0-1 0,0 1 1,0 0-1,0 0 0,0 0 1,0 0-1,0 0 0,1 0 1,-1 0-1,0 0 0,0 0 0,0 0 1,0 0-1,0 0 0,0 0 1,0 0-1,1 0 0,-1 0 1,0 0-1,0 0 0,0 0 1,0 0-1,0 0 0,0 0 0,1 0 1,-1 0-1,0 0 0,0 0 1,0 0-1,0 0 0,0 0 1,0 0-1,0 0 0,1 0 1,-1 0-1,0 0 0,0 0 0,0 0 1,0 1-1,0-1 0,0 0 1,0 0-1,0 0 0,0 0 1,0 0-1,0 0 0,1 0 0,-1 1 1,0-1-1,0 0 0,0 0-48,4 7 616,-1 4-281,-1 1 0,1-1 1,-2 0-1,0 1 0,0 5-335,-3 61 377,1-54-211,-7 119 261,2-40-1500,4 0 1,5 23 1072,-1-110-590,-1 5-1781,1 0-1,3 8 2372,3-3-4890</inkml:trace>
  <inkml:trace contextRef="#ctx0" brushRef="#br0" timeOffset="16728.73">13900 431 11904,'13'12'4480,"5"-9"-3489,26 5-287,-13-8-288,14 4-384,8-4-32,1 5-416,4-5-128,-14 0 288,-4 0-1631,1 0-705,-5-9-1664</inkml:trace>
  <inkml:trace contextRef="#ctx0" brushRef="#br0" timeOffset="17130.649">14479 256 8320,'-1'-1'216,"1"0"1,-1 0-1,0 0 0,1 0 1,-1 0-1,1 1 1,-1-2-1,1 1 1,0 0-1,-1 0 1,1 0-1,0 0 0,0 0 1,-1 0-1,1 0 1,0 0-1,0 0 1,1 0-1,-1-1-216,1-2 446,0 1 0,0 1 0,1-1 1,-1 0-1,1 0 0,1-2-446,1-2 521,19-27 4216,21-26-4737,-27 37 1696,-17 22-1664,0 1 0,0 0-1,0 0 1,0 0-1,0-1 1,0 1 0,0 0-1,0 0 1,1 0 0,-1 0-1,0-1 1,0 1-1,0 0 1,0 0 0,1 0-1,-1 0 1,0 0 0,0 0-1,0-1 1,1 1-1,-1 0 1,0 0 0,0 0-1,0 0 1,1 0 0,-1 0-1,0 0 1,0 0-1,0 0 1,1 0 0,-1 0-32,3 6 497,-2 15-86,-1-19-337,-9 213 1291,9 131-1567,0-199-2561,0-138 2298,0-6 185,-1-1-1,1 1 1,0 0 0,0-1-1,1 1 1,-1-1 0,0 1-1,1-1 1,0 1 0,0-1-1,0 1 1,0 1 280,-1-4-95,1 0 1,-1 1-1,0-1 1,0 0-1,0 0 1,1 1-1,-1-1 1,0 0-1,0 0 1,1 1-1,-1-1 1,0 0-1,1 0 1,-1 0-1,0 0 1,0 1-1,1-1 1,-1 0-1,0 0 1,1 0-1,-1 0 1,0 0 0,1 0-1,-1 0 1,0 0-1,1 0 1,-1 0-1,0 0 1,1 0-1,-1 0 1,0 0-1,1-1 1,-1 1-1,0 0 1,1 0-1,-1 0 1,0 0-1,1-1 95,10-9-3956,7-13-1590,4-7 1962</inkml:trace>
  <inkml:trace contextRef="#ctx0" brushRef="#br0" timeOffset="17528.936">14721 205 10880,'20'-3'5558,"14"-6"-2992,5-2-1309,-34 11-1122,1 0 1,0 0 0,0 0-1,0 1 1,0 0-1,-1 0 1,1 1 0,0-1-1,-1 1 1,0 0-1,1 1 1,-1-1 0,4 4-136,2 0 213,0 2 1,0-1 0,-1 2 0,-1-1 0,7 8-214,-5-4 204,-2 0 0,0 0 0,0 0 0,-1 1 0,0 1 0,-2-1-1,5 11-203,-8-17 121,-1 1-1,0-1 0,0 1 1,0-1-1,-1 1 0,0 0 0,0 0 1,-1 0-1,0-1 0,-1 1 0,1 0 1,-1 0-1,-1 0 0,0-1 1,-2 8-121,-1-4 59,-1 1 1,0-1-1,-1 0 1,0 0-1,-6 6-59,-13 14 195,-6 3-195,8-9-12,-16 22 12,34-39-27,0 1 0,0-1 1,0 2-1,1-1 0,0 0 1,1 1-1,0 0 0,1 0 1,-1 4 26,4-12-6,0 0 0,-1 0 0,1 0 0,0 0 0,0 0 0,1 0 0,-1 0 0,0-1 0,1 1 0,-1 0 0,1 0 0,-1 0 0,1 0 0,0-1 0,0 1 0,0 0 1,0-1-1,0 1 6,1 0-7,0 1 0,1-1 0,-1 0 0,0 0 1,1 0-1,0 0 0,-1 0 0,1-1 1,0 1-1,1 0 7,8 2 7,1 0 0,-1 0 0,1-1 0,12 1-7,-22-4 8,27 4-80,1-1 1,-1-1-1,18-2 72,-25-2-2499,1 0 0,-1-2 0,0 0 2499,-1-1-5338</inkml:trace>
  <inkml:trace contextRef="#ctx0" brushRef="#br0" timeOffset="18013.853">15598 419 8960,'5'-9'1292,"-1"-1"1,1 1 0,1 0 0,2-4-1293,-3 8 462,-1-1 1,0 0-1,-1-1 1,1 1 0,-1-1-1,-1 1 1,1-1 0,-1 0-1,0 0 1,1-7-463,-3 8 212,0 0-1,0-1 1,-1 1 0,0 0 0,0-1 0,0 1-1,-1 0 1,0 0 0,0 0 0,-1-1-212,2 4 84,0 1 0,-1-1 1,1 1-1,-1 0 0,1 0 0,-1-1 1,0 1-1,0 0 0,0 0 1,0 1-1,-2-2-84,3 2 58,-1 0 0,1 0 0,-1 1 0,1-1 0,-1 1 1,0-1-1,1 1 0,-1-1 0,0 1 0,1 0 0,-1 0 0,0 0 0,0 0 0,1 0 1,-1 0-1,0 1 0,1-1 0,-1 0 0,-1 1-58,-3 2 99,0-1 0,-1 1 0,1 0 0,0 1 0,1-1 0,-1 1 0,0 1-99,-39 35 360,32-29-282,-7 8 68,1 1 0,0 1 1,2 0-1,0 1 1,1 1-1,-12 24-146,23-36 36,-1 0 0,2 0-1,-1 1 1,1 0 0,1 0 0,1 0-1,-1 0 1,2 0 0,0 0 0,0 1-1,1-1 1,0 0 0,1 1 0,1-1-1,0 0 1,3 10-36,0-9-1,0-1 0,0 0-1,1 0 1,0-1 0,1 0-1,1 0 1,0 0 0,0-1-1,1 0 1,0-1 0,5 4 1,-1-2 5,0-1 1,0 0 0,1-1 0,0-1 0,1 0 0,0-1-1,0-1 1,14 5-6,-22-9 3,0 0 0,-1-1-1,1 0 1,0 0 0,0 0-1,0 0 1,0-1 0,0-1-1,0 1 1,-1-1 0,1 0-1,6-2-2,-12 3 13,0-1-1,0 1 1,1-1-1,-1 1 0,0-1 1,0 1-1,0-1 1,0 0-1,0 0 1,0 0-1,0 0 1,0 0-1,0 0 0,0 0 1,0 0-1,0 0 1,-1 0-1,1 0 1,0 0-1,-1 0 1,1-1-1,-1 0-12,1 0 25,-1 0 1,0 0-1,0 0 0,0 0 1,0 0-1,0 0 0,0 0 0,-1 0 1,1 0-1,-1 0 0,1 0 1,-1 0-1,-1-1-25,0-2 47,0 0 1,-1 1-1,0 0 1,0-1-1,0 1 1,0 0 0,-1 1-1,1-1 1,-1 0-1,0 1 1,-2-2-48,-2 1 40,-1 0 0,1 1 0,-1 0 1,1 0-1,-1 1 0,0 0 0,0 0 1,0 1-1,0 0 0,-6 1-40,-2 0-199,0 1 0,0 0 0,1 1 0,-1 1 1,-3 2 198,-1 4-896,6-3-5872,26-9 1147</inkml:trace>
  <inkml:trace contextRef="#ctx0" brushRef="#br0" timeOffset="19106.044">16053 320 10496,'0'-3'681,"0"-2"423,0 0 0,0-1 0,1 1 0,0-5-1104,-1 10 80,0-1 0,1 0-1,-1 1 1,0-1 0,0 1 0,0-1 0,0 1 0,0-1 0,1 0 0,-1 1 0,0-1 0,1 1 0,-1-1 0,0 1-1,1-1 1,-1 1 0,0-1 0,1 1 0,-1 0 0,1-1 0,-1 1 0,1 0 0,-1-1 0,1 1 0,-1 0-1,1-1 1,0 1 0,-1 0 0,1 0 0,-1 0 0,1 0 0,0-1 0,-1 1 0,1 0 0,-1 0 0,1 0-1,0 0 1,-1 0 0,1 1 0,-1-1 0,1 0 0,0 0 0,-1 0 0,1 0 0,-1 1-80,2 0 93,-1 0 1,1 0-1,-1 0 1,0 0-1,0 0 1,1 0-1,-1 0 1,0 1-1,0-1 1,0 0-1,-1 1 1,1-1-1,0 1 1,0-1-1,-1 1 1,1 1-94,7 27 467,-7-28-436,1 13 147,0 0 0,-1 0-1,0 0 1,-2 9-178,-7 64 219,2-31-194,5-35-59,-4 66 110,4-73-218,2 1-1,0-1 1,1 0-1,2 9 143,-4-23-67,0 0-1,1 0 1,-1 0 0,0 0-1,0 0 1,1 0 0,-1 0 0,1 0-1,-1 0 1,1 0 0,-1 0-1,1 0 1,-1 0 0,1 0-1,0-1 1,-1 1 0,1 0 0,0 0-1,0-1 1,0 1 0,0 0-1,0-1 1,0 1 0,-1-1-1,1 1 1,0-1 0,1 0 0,-1 1-1,0-1 1,0 0 67,1 0-190,-1 0-1,0-1 1,0 1-1,0 0 1,0-1-1,0 1 1,0-1-1,0 1 1,0-1 0,0 0-1,0 1 1,0-1-1,0 0 1,0 0-1,-1 0 1,1 0-1,0 0 1,0 1 0,-1-1-1,1 0 1,-1-1-1,1 1 1,-1 0-1,1 0 1,-1 0 0,0-1 190,1 0-448,0 0 1,-1 0 0,0 1-1,1-1 1,-1 0 0,0 0-1,0 0 1,0-2 447,-6-15-3957</inkml:trace>
  <inkml:trace contextRef="#ctx0" brushRef="#br0" timeOffset="19448.038">15808 534 10240,'9'12'3872,"12"-8"-3040,20 1 352,-19-10-65,19 1-575,7-4-128,6 1-256,-5-2-128,-4 1 0,-6 1-736,-7 2-256,-5 2-1215,-5 3-513,6 0-1280</inkml:trace>
  <inkml:trace contextRef="#ctx0" brushRef="#br0" timeOffset="19801.744">16370 253 10496,'-1'0'4092,"3"-5"-3267,4-3 282,0 0-1,1 1 1,-1 0-1,2 0 1,-1 0 0,1 1-1107,-8 6 20,1-1 0,-1 1 0,1 0 0,-1-1 0,1 1 0,-1 0 0,0 0 1,1 0-1,-1-1 0,1 1 0,-1 0 0,1 0 0,-1 0 0,1 0 0,-1 0 0,1 0 1,-1 0-1,1 0 0,0 0 0,-1 0 0,1 0 0,-1 0 0,1 0 0,-1 1 0,0-1 1,1 0-1,0 0-20,-1 1 27,1 0 0,0-1 1,-1 1-1,1 0 1,0-1-1,-1 1 1,1 0-1,-1 0 0,1 0 1,-1 0-1,0 0 1,1 0-1,-1-1 0,0 1-27,2 6 107,-1-1 0,0 1 0,0-1 0,-1 3-107,0-7 27,2 54 837,-4 13-864,0-19 85,5 48-85,1-63-99,1 0 0,5 13 99,5 0-4250,-15-46 3425,1 0-176,-1-2-6676,4 0 3805</inkml:trace>
  <inkml:trace contextRef="#ctx0" brushRef="#br0" timeOffset="20164.82">16575 292 10368,'0'0'202,"-1"0"0,1 0 0,-1 1 0,1-1 0,-1 0 0,1 0 0,-1 1 1,1-1-1,0 0 0,-1 0 0,1 1 0,-1-1 0,1 0 0,0 1 0,-1-1 0,1 1 1,0-1-1,0 1 0,-1-1 0,1 0 0,0 1 0,0-1 0,0 1 0,-1-1 0,1 1 1,0-1-1,0 1 0,0-1 0,0 1-202,0 0 869,2-1-229,13 0-146,0 0-1,0 1 1,0 1-1,-1 0 1,13 4-494,-22-4 93,1 0 0,0 0 0,-1 1 0,0-1 0,1 1 0,-1 1 0,0-1 0,-1 1 1,1-1-1,-1 2 0,1-1 0,-1 0 0,0 1 0,-1 0 0,1 0 0,-1 0-93,1 1 97,-1-1-1,0 1 0,-1-1 1,0 1-1,1 0 1,-2 0-1,1 0 0,-1 0 1,0 1-1,0-1 0,-1 0 1,1 0-1,-2 0 0,1 1 1,0-1-1,-1 0 1,-1 0-1,1 0 0,-1 0 1,0 0-1,0 0 0,0 0 1,-1-1-1,0 1 0,0-1 1,-1 1-1,1-1 1,-1 0-1,-4 3-96,-8 10 35,8-10-38,0 0 0,0 1 0,1 0-1,0 1 1,1 0 0,-4 6 3,9-14-2,0 1 0,1-1 0,-1 0 1,0 1-1,1-1 0,-1 0 0,1 1 1,0-1-1,0 1 0,0-1 0,0 1 0,0-1 1,0 1-1,1-1 0,-1 1 0,1-1 1,0 0-1,-1 1 0,1-1 0,0 0 1,0 0-1,1 1 0,-1-1 0,0 0 0,1 0 1,0 0-1,-1-1 0,1 1 0,0 0 1,0-1-1,0 1 0,0-1 0,0 1 2,6 3-137,1 0 1,-1 0-1,1-1 0,0 0 0,0 0 0,0-1 1,0 0-1,1-1 0,-1 0 0,9 0 137,-6 0-301,1-2 0,-1 1 0,1-1 0,0-1 0,-1-1 0,1 1 0,-1-2 0,2 0 301,17-12-5407,-17 11 799</inkml:trace>
  <inkml:trace contextRef="#ctx0" brushRef="#br0" timeOffset="20797.971">17204 410 8448,'-1'-2'746,"0"-1"0,0 0 0,0 0 0,0 0 1,1 1-1,-1-1 0,1 0 0,0 0 0,0 0 0,0 0 1,0-1-747,0 0 366,0-1 0,0 1 0,-1 0 0,1 0 1,-1-1-1,0-1-366,-4-8 374,4 9-202,0 0 0,-1-1 0,0 1 0,0 0 0,-1 0 0,0 1 0,0-2-172,2 5 38,0-1-1,-1 1 1,1 0-1,0 0 1,-1-1-1,1 1 1,-1 0 0,1 1-1,-1-1 1,1 0-1,-1 0 1,0 1-1,1-1 1,-1 1 0,0-1-1,0 1 1,1 0-1,-1-1 1,0 1-1,0 0 1,0 0 0,1 0-1,-1 1 1,-1-1-38,-4 1 42,1 1 0,0 0 0,0 0 0,0 0 0,0 1 0,0 0 0,0 0 0,1 0 0,-5 4-42,-9 7 267,-17 17-267,26-23 69,5-3-53,0 0 1,0 0-1,1 1 0,-1 0 0,1-1 0,0 1 1,-2 5-17,5-10 0,0 1 0,1-1 1,-1 0-1,0 1 1,1-1-1,-1 1 0,1-1 1,0 1-1,-1 0 1,1-1-1,0 1 0,0-1 1,0 1-1,0 0 1,0-1-1,1 1 1,-1-1-1,0 1 0,1-1 1,-1 1-1,1-1 1,-1 1-1,1-1 0,0 1 1,0-1-1,-1 0 1,1 1-1,0-1 0,0 0 1,0 0-1,1 0 1,-1 0-1,0 0 1,0 0-1,1 0 0,-1 0 0,16 8-7,-1-1-1,1-1 0,1-1 0,11 3 8,11 4 10,-15-4-13,-1 1 0,-1 0 0,1 2 0,-2 1-1,0 1 1,0 1 0,17 15 3,-31-23 56,0 1 0,-1 0 0,0 0-1,0 0 1,-1 1 0,0-1 0,0 2-1,-1-1 1,0 1 0,-1-1 0,0 1-1,0 1 1,-1-1 0,-1 0 0,0 1-1,0-1 1,-1 1 0,0 0 0,-1-1-1,0 6-55,-1-9 90,0 0 0,0 0 1,0 0-1,-1 0 0,0 0 0,0 0 0,0-1 0,-1 1 0,-1 1-90,1-4 26,1-1 1,-1 1-1,1-1 0,-1 0 1,0 1-1,0-1 0,0-1 1,-1 1-1,1 0 0,-1-1 1,1 0-1,-1 0 0,0 0 1,0 0-1,0-1 0,0 1-26,-5 1 68,1-1 0,0 0-1,-1 0 1,1-1-1,-1 0 1,0 0 0,1-1-1,-1 0 1,0-1 0,-5-1-68,11 2 9,0-1 1,0 0 0,0 0 0,0 0 0,1 0 0,-1 0-1,0-1 1,1 1 0,-1-1 0,1 0 0,-1 0 0,1 0-1,0 0 1,0 0 0,0 0 0,0-1 0,0 1 0,0 0 0,1-1-1,-1 0 1,1 1 0,-1-1 0,1 0 0,0 0 0,1 0-1,-1 0 1,0 0 0,1 0 0,-1 0 0,1 0 0,0-2-10,0-3-15,1 0 0,0 0 0,0 0 0,0 1-1,1-1 1,1 0 0,-1 0 0,1 1 0,0 0 0,1-1 0,0 1 0,0 0 0,3-3 15,13-17-22,0 1-1,17-15 23,-28 31 6,20-21 7,-2-1 0,-1-1 0,1-6-13,-19 27 7,-1 0 1,0-1 0,-1 0-1,-1 0 1,0 0-1,-1-1 1,0 0 0,-1 0-1,-1 0 1,0 0 0,-1-2-8,-1 7-35,0-1 1,0 1 0,-1 0 0,0-1-1,-1 1 1,0 0 0,0 0 0,-1 0-1,-1 0 1,1 1 0,-1-1 0,-1 1-1,1 0 1,-1 0 0,-1 0 0,0 1-1,0 0 1,-5-5 34,5 6-457,-1 0-1,-1 1 1,1 0-1,-1 0 1,0 0-1,0 1 1,0 1-1,-1-1 1,1 1-1,-1 1 1,0-1-1,-6 0 458,13 3-580,1 0 1,-1-1-1,0 1 1,0 0-1,0 0 0,0 0 1,0 0-1,1 0 0,-1 1 1,0-1-1,0 1 1,0-1-1,0 1 0,1-1 1,-1 1-1,0 0 0,1 0 1,-1 0-1,0 1 580,-7 5-4997</inkml:trace>
  <inkml:trace contextRef="#ctx0" brushRef="#br0" timeOffset="21598.397">17837 415 7296,'19'-40'11018,"9"-13"-11018,-23 60 1675,-4 6-1281,-1 0-1,0-1 1,-1 1 0,0-1 0,-1 1 0,-2 8-394,-2 20 442,-9 132-92,0 9-1516,10-146-450,-4-8-539</inkml:trace>
  <inkml:trace contextRef="#ctx0" brushRef="#br0" timeOffset="21941.009">17568 577 9984,'-4'0'3776,"17"5"-2944,14-1 64,-4-4-224,17 0-193,8 0 129,11 0-288,-5 0-32,-6 0-160,-3 3-160,-9 2 0,-9-1-960,-4 4-447,-5-1-3233</inkml:trace>
  <inkml:trace contextRef="#ctx0" brushRef="#br0" timeOffset="21942.009">18215 398 10240,'0'-34'3872,"5"14"-3040,4-8 640,-5 20 31</inkml:trace>
  <inkml:trace contextRef="#ctx0" brushRef="#br0" timeOffset="22304.301">18242 311 19615,'0'21'1056,"0"11"-576,-4 2-160,-5 11-96,0 6-192,0 5 0,4 3-32,1 1 0,4-5-576,0-4-160,4-7-1344,1-8-575,4-8-2337</inkml:trace>
  <inkml:trace contextRef="#ctx0" brushRef="#br0" timeOffset="22669.169">18421 355 10624,'-2'1'375,"-6"8"2916,9-9-3204,-1 1 0,0-1 1,0 0-1,0 1 0,1-1 1,-1 0-1,0 1 0,0-1 0,0 0 1,1 0-1,-1 1 0,0-1 0,1 0 1,-1 0-1,0 1 0,1-1 1,-1 0-1,0 0 0,1 0 0,-1 0 1,0 0-1,1 1 0,-1-1 0,1 0 1,-1 0-1,0 0 0,1 0 1,-1 0-1,1 0-87,1 0 225,1 0 1,0 0-1,0 0 0,-1 0 1,1 0-1,0-1 1,0 1-1,-1-1 0,1 0 1,-1 0-1,1 0 1,0 0-226,12-4 719,-3 2-339,1 1 0,0 0 0,0 1 1,0 0-1,0 1 0,8 2-380,-16-2 65,-1 0 1,1 1-1,0 0 1,0 0-1,-1 0 1,1 1-1,-1-1 1,1 1-1,-1 0 1,0 1-1,0-1 1,0 1-1,0 0 1,0 0-1,0 0 1,-1 0-1,1 1 0,-1-1 1,0 1-66,-2-2 53,1 0 1,-1-1-1,0 1 0,0 0 1,0 0-1,-1 0 0,1-1 0,0 1 1,-1 0-1,1 0 0,-1 0 1,0 0-1,1 0 0,-1 1 1,0-1-1,0 0 0,-1 0 1,1 0-1,0 0 0,-1 0 1,1 0-1,-1 0 0,1 0 0,-1-1 1,0 1-1,0 0 0,-1 1-53,-2 3 131,-1 0-1,-1 0 0,1 0 0,-1-1 0,0 0 0,-5 3-130,6-4-2,0-1-1,1 1 1,-1 0-1,1 0 0,0 1 1,0-1-1,0 1 1,1 0-1,-3 3 3,5-4-12,0 0-1,0 0 1,0 0-1,1 1 1,-1-1-1,1 0 1,0 0-1,0 1 1,0-1-1,1 0 0,0 0 1,-1 1-1,1-1 1,1 0-1,-1 0 1,1 0 12,5 13-20,1-1-1,0 0 1,4 4 20,7 14-64,-11-18 92,0 0 0,-2 1 0,0 0 1,-1 0-1,-1 0 0,0 1 0,-1 3-28,-3-19 14,0 1 0,0 0-1,0-1 1,0 1 0,0-1-1,-1 1 1,0-1-1,1 1 1,-1-1 0,0 1-1,0-1 1,0 0 0,0 1-1,0-1 1,-1 0 0,1 0-1,-1 0 1,0 0 0,1 0-1,-1 0 1,0 0 0,0-1-1,0 1 1,0-1 0,0 1-1,-2 0-13,-6 3 14,-1 0-1,0 0 1,0-1-1,-1-1 1,-2 1-14,-4 1-12,-27 7 27,28-8-977,1 0 0,-10 5 962,26-9-81,0 0 0,0 0 0,0 0 0,0 0 0,0 0 0,1 0 0,-1 0 0,0 0 0,0 0 0,0 0 0,0 0 0,0 0 0,0 0 0,0 0 0,0 1 0,0-1 0,0 0 0,0 0 0,0 0 0,0 0 0,0 0 0,0 0 0,0 0 0,0 0 1,0 0-1,0 0 0,0 0 0,0 0 0,0 0 0,0 0 0,0 1 0,0-1 0,0 0 0,0 0 0,0 0 0,0 0 0,0 0 0,0 0 0,0 0 0,0 0 0,0 0 0,0 0 0,0 0 0,0 0 0,0 0 0,-1 0 0,1 0 0,0 0 0,0 0 0,0 0 81,8 1-2346,8-1-3120</inkml:trace>
  <inkml:trace contextRef="#ctx0" brushRef="#br0" timeOffset="26649.8">18746 522 8448,'0'-1'58,"8"-21"3679,-7 21-3417,-1 0 1,0 0 0,1 0-1,-1 0 1,1 0 0,-1 0-1,1 0 1,-1 1-1,1-1 1,0 0 0,-1 0-1,1 0 1,0 1 0,0-1-1,-1 0 1,1 1 0,0-1-1,0 1 1,0-1-1,1 0-320,-2 2 92,1 0 0,-1-1-1,1 1 1,-1-1 0,0 1-1,1 0 1,-1-1-1,0 1 1,1-1 0,-1 1-1,0 0 1,0 0-1,0-1 1,1 1 0,-1 0-1,0-1 1,0 1 0,0 0-1,0 0 1,0-1-1,0 1 1,-1 0 0,1-1-92,0 1 159,-1 15 413,0 0 0,-1 0-1,-1-1-571,-3 22 306,0-1-86,-7 22-220,6-32 4,2-1-1,1 1 1,1 0 0,0 8-4,3-32 11,0-1-1,0 1 1,0-1 0,0 1-1,0-1 1,1 1 0,-1-1-1,1 1 1,-1-1 0,1 1-1,-1-1 1,1 0 0,0 1-1,0 0-10,-1-2 5,1 1-1,0 0 1,0-1 0,0 1-1,0-1 1,0 1-1,0-1 1,0 1 0,0-1-1,0 0 1,0 1 0,0-1-1,0 0 1,0 0-1,0 0 1,0 0 0,0 0-1,0 0 1,0 0-1,0 0 1,0 0 0,1-1-5,16-2-201,0 0 1,-1-2-1,1 0 1,-1-1-1,13-7 201,-27 11-875,0 1 1,1-1-1,-1 0 0,0-1 1,0 1-1,1-1 875,5-6-5178</inkml:trace>
  <inkml:trace contextRef="#ctx0" brushRef="#br0" timeOffset="27012.483">18986 534 10368,'-3'-4'1355,"3"4"-1075,-1-1 0,1 1-1,-1-1 1,1 1 0,-1-1 0,1 1 0,0-1-1,-1 0 1,1 1 0,0-1 0,-1 1 0,1-1-1,0 0 1,0 1 0,0-1 0,-1 0 0,1 0-280,0 1 68,1 0 0,-1 0 1,0 0-1,0 0 1,0 0-1,0 0 1,0 0-1,0 0 1,1 0-1,-1 0 1,0 0-1,0 0 0,0 0 1,0 0-1,0 0 1,1 0-1,-1 0 1,0 0-1,0 0 1,0 0-1,0 0 1,0 0-1,0 0 1,1 0-1,-1 0 0,0 0 1,0 0-1,0 0 1,0 1-1,0-1 1,0 0-1,0 0 1,0 0-1,1 0 1,-1 0-1,0 0 0,0 0 1,0 1-1,0-1 1,0 0-1,0 0 1,0 0-1,0 0 1,0 0-1,0 1 1,0-1-1,0 0 1,0 0-1,0 0 0,0 0 1,0 0-1,0 1 1,0-1-1,0 0 1,0 0-69,-1 28 828,-1 0 1,-2 0-1,-4 18-828,-24 82-22,5-23 129,23-89-346,1 2 0,0 8 239,2-20-344,1 1 0,0-1 0,1 1-1,-1-1 1,1 1 0,0-1 0,1 0-1,0 1 345,-1-5-348,-1 0 0,1 0 0,0 0 0,1 0 0,-1 0 0,0 0 0,1-1 0,-1 1 0,1 0 1,-1-1-1,1 1 0,0-1 0,-1 1 0,1-1 0,0 0 0,0 0 0,0 0 0,0 0 0,0 0 0,2 0 348,19 4-4400</inkml:trace>
  <inkml:trace contextRef="#ctx0" brushRef="#br0" timeOffset="30703.755">19264 589 7296,'-2'-9'5490,"2"8"-5366,0 1 1,-1-1-1,1 0 1,0 1-1,0-1 1,0 1-1,0-1 1,0 0-1,0 1 1,0-1-1,0 0 1,0 1-1,0-1 1,0 0-1,0 1 1,0-1-1,1 0 1,-1 1-1,0-1 1,1 1-1,-1-1 1,0 1-1,1-1 1,-1 1-1,1-1-124,10-12 1531,-10 12-609,0 5-648,-1-1-1,0 1 0,0 0 1,-1-1-1,1 1 0,-1-1 1,0 1-1,0 0 0,0-1 1,0 0-1,-1 1 0,0 0-273,-3 10 310,-7 23-213,1 1 1,1 0 0,3 1 0,1-1 0,1 1-1,3 3-97,2-39-8,-1-1 1,1 1-1,1-1 0,-1 1 0,0-1 0,0 1 0,1-1 1,0 1-1,-1-1 0,1 1 0,0-1 0,0 0 0,0 0 1,1 1-1,-1-1 0,0 0 0,2 1 8,-3-2-720,-13-5-5658,4 3 1770</inkml:trace>
  <inkml:trace contextRef="#ctx0" brushRef="#br0" timeOffset="31052.802">19004 736 8320,'-4'8'3168,"13"-4"-2464,9 8 480,0-9 160,9 2-448,4-5-128,4-5-417,1-2-159,0-1-128,-9 1-64,-5 2 96,-4 5-927,-1 5-353,-4 2-3296</inkml:trace>
  <inkml:trace contextRef="#ctx0" brushRef="#br0" timeOffset="31436.373">19628 546 7552,'2'-2'375,"-1"0"0,0 1-1,0-1 1,1 1 0,-1-1 0,0 1 0,1 0 0,0 0 0,-1 0 0,1-1-375,9-6 2752,-11 8-2688,0 0-1,0 0 1,0-1-1,1 1 1,-1 0 0,0 0-1,0 0 1,0-1 0,1 1-1,-1 0 1,0 0-1,0 0 1,0 0 0,1 0-1,-1 0 1,0 0 0,0-1-1,1 1 1,-1 0-1,0 0 1,1 0 0,-1 0-1,0 0 1,0 0 0,1 0-1,-1 0 1,0 0-1,0 0 1,1 1 0,-1-1-1,0 0 1,0 0 0,1 0-1,-1 0 1,0 0 0,0 0-1,1 0 1,-1 1-1,0-1 1,0 0 0,0 0-1,0 0 1,1 1 0,-1-1-1,0 0 1,0 0-1,0 0 1,0 1 0,0-1-1,1 0 1,-1 0 0,0 1-1,0-1 1,0 0-1,0 1-63,3 13 725,-5 9-468,0 1 1,-2-2-1,-1 1 1,0 0-1,-4 6-257,-5 19 30,0 6 11,-1 5-551,-7 54 510,22-95-1118,1-17 923,-1-1-1,0 1 1,0-1-1,0 1 1,0-1-1,1 1 1,-1-1-1,0 1 1,0-1-1,1 0 0,-1 1 1,0-1-1,1 1 1,-1-1-1,0 0 1,1 1-1,-1-1 1,0 0-1,1 0 1,-1 1-1,1-1 1,-1 0-1,1 0 1,-1 1-1,1-1 1,-1 0-1,1 0 1,-1 0-1,1 0 1,-1 0-1,1 0 196,-1 0-3722</inkml:trace>
  <inkml:trace contextRef="#ctx0" brushRef="#br0" timeOffset="32068.722">19762 606 8320,'0'-1'165,"-1"1"0,1 0 1,-1 0-1,1 0 0,0-1 0,-1 1 1,1 0-1,0 0 0,-1-1 0,1 1 1,0 0-1,-1-1 0,1 1 1,0 0-1,0-1 0,-1 1 0,1 0 1,0-1-1,0 1 0,0-1 1,0 1-1,-1 0 0,1-1 0,0 1 1,0-1-1,0 1 0,0 0 0,0-1 1,0 1-1,0-1 0,0 1 1,0-1-166,1 0 180,-1 1 1,1-1 0,-1 0 0,1 0-1,0 1 1,-1-1 0,1 0 0,0 1-1,-1-1 1,1 0 0,0 1 0,0-1-1,0 1 1,0-1-181,2-1 297,0 1 0,1 0 1,-1-1-1,0 1 0,1 0 0,-1 0 1,1 1-1,1-1-297,9 0 777,0 0 1,0-1 0,5-2-778,-11 2 123,0 0 1,0 1 0,0 0 0,-1 0 0,1 1-1,1 0 1,-1 0 0,-1 1 0,1 0 0,0 0 0,0 1-1,0 0-123,-7-2 63,0 1 0,1-1 0,-1 1 0,0-1-1,0 1 1,0-1 0,-1 1 0,1 0 0,0-1-1,0 1 1,0 0 0,0 0 0,-1 0 0,1 0 0,0 0-1,-1 0 1,1 0 0,-1 0 0,1 0 0,-1 0-1,1 0 1,-1 0 0,0 0 0,1 0 0,-1 0 0,0 0-1,0 0 1,0 0 0,0 1 0,0-1 0,0 0-1,0 0 1,0 0 0,-1 0 0,1 0 0,0 0 0,-1 1-63,-2 5 261,1 0 1,-2 0 0,1 0 0,-1-1-1,-2 4-261,-1 2 154,-5 6-95,9-13-86,0 0-1,0 0 1,0 0 0,1 0-1,0 1 1,0-1 0,0 1 0,0-1-1,1 2 28,-1 2 1,1 0-1,0 0 0,0 0 0,1 0 1,1 0-1,-1 0 0,1 0 1,1 0-1,0-1 0,0 1 1,0 0-1,1-1 0,1 0 1,-1 1-1,1-1 0,1-1 1,1 3-1,21 27-43,8 13 0,-34-48 48,0-1 0,-1 0 0,1 1 0,-1-1 0,1 0 0,-1 1 1,0-1-1,0 0 0,0 1 0,1-1 0,-1 1 0,0-1 0,-1 0 0,1 1 0,0-1 0,0 1 0,-1-1 0,1 0 0,0 1 0,-1-1 0,0 0 0,1 0 0,-1 1 0,0-1 0,1 0 0,-1 0 0,0 0 0,0 0 1,0 0-1,0 0 0,0 0 0,0 0 0,-1 0-5,-5 5 52,0-1 0,-1 0 0,0 0 1,-7 3-53,8-4 8,2-1-80,-3 2-34,1-1 0,-1 0-1,0 0 1,0-1-1,0 0 1,-1-1 0,1 1-1,-1-2 1,1 1-1,-3-1 107,11-1-86,0 0-1,0 0 1,0 0-1,0 0 1,0 0-1,0 0 1,-1 0-1,1 1 0,0-1 1,0 0-1,0 0 1,0 0-1,0 0 1,0 0-1,-1-1 1,1 1-1,0 0 1,0 0-1,0 0 1,0 0-1,0 0 1,0 0-1,0 0 0,-1 0 1,1 0-1,0 0 1,0 0-1,0 0 1,0 0-1,0 0 1,0 0-1,0-1 1,0 1-1,0 0 1,0 0-1,0 0 1,-1 0-1,1 0 0,0 0 1,0 0-1,0 0 1,0-1-1,0 1 1,0 0-1,0 0 1,0 0-1,0 0 1,0 0-1,0 0 1,0-1-1,0 1 87,6-6-3934,10-5-2289,-3 4 2090</inkml:trace>
  <inkml:trace contextRef="#ctx0" brushRef="#br0" timeOffset="32609.6">20196 598 8320,'-9'-1'4520,"15"0"-704,15-1-1006,5 3-1658,-1 1 0,0 2 0,19 5-1152,-36-8 124,0 2-1,0-1 1,0 1-1,0 0 1,-1 1-1,1 0 1,-1 0-1,7 6-123,-10-8 50,-1 1-1,1 1 0,-1-1 0,0 0 0,0 1 1,0 0-1,-1-1 0,1 1 0,-1 0 1,0 1-1,0-1 0,0 0 0,0 0 0,-1 1 1,0-1-1,1 6-49,-1 0 37,0 0 0,-1 0 0,-1 0 0,0 0 0,0 1 0,-1-1 0,0 0 0,-1-1-1,0 1 1,0 0 0,-1-1 0,-1 0 0,1 1 0,-1-2 0,-1 1 0,0 0-37,-15 18-41,0-1 0,-2 0 0,0-2 0,-8 4 41,20-14-1089,10-14 955,1 1-1,0-1 0,0 0 0,0 0 1,0 0-1,-1 1 0,1-1 1,0 0-1,0 0 0,0 1 0,0-1 1,0 0-1,0 0 0,0 1 0,0-1 1,0 0-1,0 1 0,0-1 1,0 0-1,0 0 0,0 1 0,0-1 1,0 0-1,0 0 0,0 1 1,0-1-1,0 0 0,1 0 0,-1 1 1,0-1-1,0 0 0,0 0 0,0 0 1,0 1-1,1-1 0,-1 0 1,0 0-1,0 0 0,0 1 0,1-1 1,-1 0-1,0 0 0,0 0 1,1 0-1,-1 0 0,0 0 0,0 0 1,1 0-1,-1 0 0,0 1 0,0-1 1,1 0-1,-1 0 0,0 0 1,1 0-1,-1 0 0,0-1 0,0 1 1,1 0-1,-1 0 0,0 0 135,5-1-4528,-1-2 118</inkml:trace>
  <inkml:trace contextRef="#ctx0" brushRef="#br0" timeOffset="33305.023">20673 720 8832,'4'-17'2015,"-3"12"-1324,0 1 1,0 0-1,0 0 0,0-1 1,3-2-692,-4 6 1472,0 1-230,6 1 907,-4 1-2039,0 1 0,0-1 0,0 1 0,0-1 0,0 1-1,-1 0 1,1-1 0,-1 1 0,0 0 0,1 0 0,-1 0-1,0 0 1,-1 0 0,1 0 0,-1 1-110,2 3 118,8 26 42,-2 1 0,-1 0 0,-2 0 0,-1 1 0,-2 0 0,-1-1 0,-2 6-160,-8 19-1808,8-59 1566,1 1 0,0 0 0,0 0 0,-1 0-1,1 0 1,0-1 0,-1 1 0,1 0 0,-1 0 0,1-1 0,-1 1 0,1 0 0,-1-1 0,0 1 242,-1 1-1630,-2 5-3004</inkml:trace>
  <inkml:trace contextRef="#ctx0" brushRef="#br0" timeOffset="33652.703">20535 915 10112,'12'12'3872,"10"-9"-3040,14 1-192,-13-4-288,13 0-256,3-4 32,6 1-64,0-5-64,-9-1 32,-5 6-544,-5-1-192,-8 8-3616</inkml:trace>
  <inkml:trace contextRef="#ctx0" brushRef="#br0" timeOffset="34010.535">21064 642 10624,'9'-33'6015,"-9"33"-4863,5 5 950,-3 0-1923,0 0-1,-1-1 1,0 1 0,0 0 0,0 0 0,0 0-1,-1 0 1,1 0 0,-2 0 0,1 1-179,1 11 142,3 81 19,2 39 39,-1-91-3291,1 0 3091,-4-40-1346,-1 1 0,1-1-1,0 1 1,0-1 0,3 6 1346,4 5-4298</inkml:trace>
  <inkml:trace contextRef="#ctx0" brushRef="#br0" timeOffset="34363.669">21163 609 11136,'15'-8'5104,"7"0"-2719,-1 1-904,-2 0-884,-1 0 1,1 1-1,0 2 0,1 0 1,-1 1-1,1 0 0,0 2 1,17 1-598,-31 0 61,0 1 1,0 0 0,-1 0 0,1 0 0,0 1 0,0 0-1,-1 0 1,1 0 0,-1 1 0,1 0-62,-4-2 32,0 1-1,-1-1 0,1 0 1,0 0-1,-1 1 1,1-1-1,-1 1 1,0-1-1,0 1 1,1 0-1,-1-1 1,0 1-1,0 0 1,-1 0-1,1 0 1,0 0-1,-1 0 1,1 0-1,-1 0 0,1 0 1,-1 0-1,0 0 1,0 0-1,0 0 1,0 0-1,0 0 1,-1 0-1,1 0 1,-1 0-1,1 1-31,-17 49 576,11-37-562,1 1 0,0 0 0,1 0 0,1 0 0,0 10-14,2-11-25,0 0 0,1 0 0,1 0 0,0 0 0,2 0 0,2 12 25,8 7 31,-9-25-23,0 0 1,-1 1-1,0 0 1,-1 0 0,0 0-1,0 0 1,0 3-9,-3-12 6,1 1-1,0 0 1,-1 0 0,0-1 0,1 1 0,-1 0 0,0-1-1,0 1 1,1-1 0,-1 1 0,0-1 0,-1 1 0,1-1-1,0 0 1,0 0 0,-1 1 0,1-1 0,0 0-1,-1 0 1,1 0 0,-1 0 0,0-1 0,1 1 0,-1 0-1,-1 0-5,-7 3 29,-1-1 0,0 0 0,-8 1-29,11-2 72,-1 0-98,2 0-252,-1 0 0,1-1 0,-1 1 0,1-2 0,-1 1-1,0-1 1,1 0 0,-3-1 278,10 1-96,-1 0 0,1 0 0,0 0 0,0 0 0,-1 0 0,1 0 0,0 0 0,0 0 0,-1 0 0,1 0 0,0 0 0,0 0 0,-1 0 0,1 0 0,0 0 0,0 0 0,-1 0 0,1-1 0,0 1 0,0 0 0,-1 0 0,1 0 0,0 0 0,0-1 0,0 1 0,-1 0 0,1 0 0,0 0 0,0-1-1,0 1 1,0 0 0,0 0 0,0-1 0,-1 1 0,1 0 0,0 0 0,0-1 0,0 1 0,0 0 0,0 0 0,0-1 0,0 1 0,0 0 0,0 0 0,0-1 0,0 1 0,0 0 96,11-9-6852,2 2 2346</inkml:trace>
  <inkml:trace contextRef="#ctx0" brushRef="#br0" timeOffset="34808.563">21804 676 10880,'1'-4'654,"0"0"0,-1 0 0,1 0 0,-1-1 0,0 1-1,0 0 1,-1 0 0,1 0 0,-1 0 0,0-1-654,1 3 109,-1 0-1,0 1 1,0-1-1,1 1 1,-1-1-1,0 1 1,0-1-1,0 1 1,0 0-1,-1-1 0,1 1 1,0 0-1,-1 0 1,1 0-1,0 0 1,-1 0-1,1 0 1,-1 0-1,0 1 1,1-1-1,-1 1 1,1-1-1,-1 1 0,0-1 1,0 1-1,1 0-108,-2 0 25,-1 0 0,1 0 0,0 0 0,0 0 0,0 1 0,0 0 0,0-1 0,0 1 0,0 0 0,0 1 0,0-1 0,1 0 0,-1 1 0,0-1 0,1 1 0,-1 0 0,1 0 0,0 0 0,0 0 0,-1 1 0,1-1-1,1 0 1,-1 1 0,0 0 0,0 0-25,0 5-13,1 0 0,-1 0-1,1 0 1,1 0 0,0 0-1,0 0 1,0 0 0,1 0-1,0 0 1,1 0-1,0-1 1,1 4 13,3 10-1,2-1 0,0 1-1,2-1 1,1 1 1,3 2 72,1-1-1,12 13-71,-12-15 8,0 1-1,-2-1 0,1 4-7,-12-22 45,-1 1-1,0-1 0,0 1 0,0-1 0,0 1 1,0 0-1,-1 0 0,1-1 0,-1 1 0,0 0 1,0 0-1,0-1 0,0 1 0,0 0 0,0 0 1,-1 2-45,0-3 85,0 0 0,0 0 0,0 0 0,0 0 0,-1 0 1,1 0-1,0 0 0,-1-1 0,0 1 0,1 0 0,-1-1 1,0 1-1,0-1 0,0 0 0,0 0 0,0 0 0,0 0 0,0 0 1,-2 1-86,-3 1 175,0-1-1,1 0 1,-1 0 0,0-1 0,-1 0 0,1 0 0,0 0 0,0-1 0,0 0 0,-3-1-175,8 1 5,-1 0 0,1-1 0,0 1 1,0-1-1,0 1 0,0-1 0,0 0 0,0 0 1,0 0-1,0 0 0,0 0 0,0 0 0,1-1 0,-1 1 1,0-1-1,1 1 0,-1-1 0,1 0 0,0 1 1,-1-1-1,1 0 0,0 0 0,0 0 0,0 0 0,0 0 1,0 0-1,1 0 0,-1 0 0,1 0 0,-1 0 0,1-1 1,0 1-1,0 0 0,0 0 0,0-2-5,1-6-25,0-1 1,0 1-1,2 0 0,-1 0 0,1 0 0,0 0 0,1 0 0,1-2 25,9-17-49,1 2-1,2-2 50,6-6-93,14-14 93,6-10 130,-40 55-119,-1 0 0,1-1 0,-1 1 0,0-1 0,-1 0 0,1 1 0,-1-1 0,1 0 1,-1 0-1,-1 0 0,1 0 0,-1 0 0,0-4-11,0 6-33,0 1 0,-1-1 0,1 1 1,-1-1-1,0 1 0,1-1 0,-1 1 1,0 0-1,0 0 0,0-1 0,-1 1 0,1 0 1,-1 0-1,1 0 0,-1 0 0,0 0 0,1 0 1,-1 1-1,0-1 0,0 1 0,0-1 1,0 1-1,-1 0 0,1 0 0,0-1 0,0 2 1,-2-2 32,3 2-188,0-1 0,0 1 0,0 0 1,1 0-1,-1-1 0,0 1 0,0 0 1,0 0-1,0 0 0,0 0 0,0 0 1,0 0-1,0 0 0,0 0 0,1 0 1,-1 1-1,0-1 0,0 0 0,0 1 1,0-1-1,0 0 0,0 1 0,1-1 1,-1 1-1,0-1 0,0 1 0,1-1 1,-1 1-1,0 0 0,1-1 0,-1 1 1,1 0-1,-1 0 0,1-1 0,-1 1 1,1 0-1,0 0 0,-1 0 0,1 0 1,0 0-1,-1 0 0,1-1 0,0 1 1,0 0-1,0 0 0,0 0 0,0 0 1,0 0-1,0 0 188,3 26-4773</inkml:trace>
  <inkml:trace contextRef="#ctx0" brushRef="#br0" timeOffset="35171.511">22344 657 9856,'0'-3'605,"0"-12"2376,0 14-2849,0 1 0,0-1 0,0 1 0,0 0 0,-1-1 0,1 1 1,0 0-1,0-1 0,0 1 0,0-1 0,0 1 0,-1 0 0,1-1 0,0 1 0,0 0 0,0 0 0,-1-1 1,1 1-1,0 0 0,-1-1 0,1 1 0,0 0 0,-1 0 0,1 0 0,0-1 0,-1 1 0,1 0 0,0 0 1,-1 0-1,1 0 0,0 0 0,-1 0-132,0 0 1626,-2 6-936,1 1-1,-1 0 1,1-1-1,0 1 1,1 2-690,-3 12 174,2 0 0,1 4-174,-1 4 380,-2 35-318,3 0-1,2 0 0,4 0 1,3 7-62,-6-60-588,-1-1-510,0-1-1,0 0 1,0 7 1098,-2-14-723,1 1 0,0-1 0,0 1 0,-1-1 0,0 1 0,1-1 1,-1 1-1,0-1 0,-1 2 723,-6 8-4464</inkml:trace>
  <inkml:trace contextRef="#ctx0" brushRef="#br0" timeOffset="35516.679">22005 990 12160,'41'12'4575,"-5"-5"-3583,21 2-320,-26-6-384,5 2-352,5-2 0,-2-3-1504,-3 0-671,-5 0-2401,1-3-1056</inkml:trace>
  <inkml:trace contextRef="#ctx0" brushRef="#br0" timeOffset="36690.034">22710 664 8320,'1'-1'240,"-1"0"0,0 0 1,1 0-1,-1 0 0,1 0 0,-1 0 1,1 0-1,0 0 0,-1 0 1,1 1-1,0-1 0,0 0 0,-1 0 1,1 1-1,0-1 0,0 0 1,0 1-1,0-1 0,0 1 0,0-1 1,0 1-1,0 0 0,0-1 1,0 1-1,0 0 0,0 0 0,0-1 1,1 1-241,-1 1 124,0-1 0,0 1-1,1-1 1,-1 1 0,0-1 0,0 1 0,0 0 0,0-1 0,0 1 0,-1 0 0,1 0 0,0 0 0,0 0 0,0 0 0,-1 0 0,1 0 0,0 0 0,-1 0 0,1 0-1,-1 0 1,0 0 0,1 0 0,-1 1 0,0-1 0,1 0 0,-1 0 0,0 1-124,2 15 292,0-1 0,-1 1 0,-1 0 0,0 0 0,-1-1 0,-1 1 0,-2 8-292,-9 29 257,-12 34-257,8-29 110,6-22-106,2-10-386,2 1 0,1 0 0,-1 12 382,7-18-1564,1-21 1394,-1 0 1,0 0-1,0-1 1,0 1-1,1 0 1,-1 0 0,0-1-1,1 1 1,-1 0-1,1-1 1,-1 1-1,0 0 1,1-1-1,0 1 1,-1-1-1,1 1 1,-1-1-1,1 1 1,0-1-1,-1 1 1,1-1-1,0 0 1,-1 1 0,1-1 169,4 1-4080</inkml:trace>
  <inkml:trace contextRef="#ctx0" brushRef="#br0" timeOffset="37057.262">22923 633 9728,'1'0'271,"0"1"1,0 0 0,0 0-1,0-1 1,0 1 0,0 0 0,-1 0-1,1 0 1,0 0 0,-1 0-1,1 0 1,0 1 0,-1-1-1,0 0 1,1 0 0,-1 0-1,0 0 1,1 1 0,-1-1 0,0 0-1,0 0 1,0 1 0,0-1-1,0 0 1,0 0 0,-1 0-1,1 1 1,0 0-272,-2 7 695,-1 0 0,1 0-1,-4 6-694,2-4 212,-12 37 414,-1 0-185,-10 47-441,26-88 8,-1 0 1,1 0-1,1 0 1,-1 0-1,1 0 1,1 3-9,-1-9 3,0 1-1,0-1 1,0 1 0,1-1-1,-1 0 1,1 1 0,-1-1 0,1 1-1,-1-1 1,1 0 0,0 0 0,0 1-1,-1-1 1,1 0 0,0 0 0,0 0-1,0 0 1,0 0 0,1 0 0,-1 0-1,0 0 1,0 0 0,0-1 0,1 1-1,-1 0 1,0-1 0,1 1 0,-1-1-1,1 1 1,-1-1 0,1 0 0,-1 0-3,4 1-44,0-1 1,0 0-1,0-1 1,-1 1-1,1-1 0,0 0 1,0 0-1,-1-1 1,1 1-1,3-3 44,25-13-4700,-24 14 167</inkml:trace>
  <inkml:trace contextRef="#ctx0" brushRef="#br0" timeOffset="37387.345">23063 697 7936,'-2'-20'2132,"0"6"3782,-3 30-2910,-63 325-1377,63-314-1843,1-1 1,2 1-1,0 13 216,2-26-1359,1 0-1,0 0 0,1 0 1,3 9 1359,-1-6-4192</inkml:trace>
  <inkml:trace contextRef="#ctx0" brushRef="#br0" timeOffset="37756.838">23459 780 7936,'4'-20'1189,"-2"10"-546,0 0 0,-1-1 1,0 1-1,0 0 1,-1-1-1,0 1 0,-1-1 1,-1-1-644,2 11 64,0 1 0,0-1 0,-1 0 1,1 1-1,0-1 0,0 1 0,-1-1 1,1 1-1,-1-1 0,1 1 1,0-1-1,-1 1 0,1 0 0,-1-1 1,1 1-1,-1-1 0,1 1 0,-1 0 1,1 0-1,-1-1 0,0 1 1,1 0-1,-1 0 0,1 0 0,-1-1 1,0 1-1,1 0 0,-1 0 0,0 0 1,0 0-65,-1 0 87,0 0 0,0 1 1,0-1-1,0 0 1,0 1-1,0-1 0,0 1 1,0 0-1,-1 0-87,-2 2 98,-1 0-1,1 1 1,0 0-1,0 0 1,0 0-1,0 0 1,1 1-1,-2 1-97,-30 43 327,30-40-229,-31 47 878,-11 25-976,35-56 140,1 1 0,1 0 0,1 1 0,-4 18-140,12-36 8,0 0 0,0 1 0,1-1 0,1 1 0,-1-1 0,1 0 0,1 1 0,0-1 0,0 0-1,1 1 1,0-1 0,1 0 0,1 4-8,0-6-7,-1 1 0,1-1 1,0 0-1,1 0 0,0-1 0,0 1 0,0-1 0,1 0 1,0-1-1,0 1 0,0-1 0,1 0 0,0-1 0,0 1 0,3 0 7,-5-2 26,1-1 0,-1 0 0,1 0-1,0 0 1,0-1 0,0 1 0,-1-2-1,1 1 1,2 0-26,-6-1 23,0 0 0,0 0 0,0 0 0,0 0 0,-1-1 0,1 1 0,0 0 0,0-1 0,0 1 0,-1-1 0,1 0 0,0 1 0,-1-1 0,1 0 0,0 0 0,-1 0 0,1 0 0,-1 0 0,0-1 0,1 1 0,-1 0 0,0-1 0,0 1 0,0-1 0,0 1-1,0-1 1,0 1 0,0-1 0,0 0 0,-1 0 0,1 0-23,-1 1 16,0-1-1,1 1 0,-1-1 0,0 1 0,-1 0 0,1-1 0,0 1 0,0-1 1,-1 1-1,1-1 0,0 1 0,-1 0 0,0-1 0,1 1 0,-1 0 1,0 0-1,0-1 0,1 1 0,-1 0 0,0 0 0,0 0 0,0 0 1,0 0-1,-1 0 0,1 0 0,0 0 0,0 1 0,-2-2-15,-4-2 28,0 1-1,0-1 0,0 1 1,-7-2-28,5 2-238,-1 1 0,0-1 1,0 1-1,0 1 1,0 0-1,-1 0 0,1 1 1,0 1-1,-1-1 238,11 0-97,0 0 0,-1 0 1,1 0-1,0 0 0,0 0 0,-1 0 0,1 0 0,0 0 0,0 0 1,-1 0-1,1 0 0,0 0 0,0 0 0,-1 0 0,1 1 0,0-1 1,0 0-1,-1 0 0,1 0 0,0 0 0,0 0 0,0 0 0,-1 1 1,1-1-1,0 0 0,0 0 0,0 0 0,0 1 0,-1-1 0,1 0 1,0 0-1,0 0 0,0 1 0,0-1 0,0 0 0,0 1 97,6 4-4342,-2-3 3883,10 10-3343</inkml:trace>
  <inkml:trace contextRef="#ctx0" brushRef="#br0" timeOffset="38153.651">23588 895 11008,'0'-28'4128,"0"20"-3200,0 4 63,0 4-159,0 4-224,0 11 96,0 14-320,-4 2-64,4 8-192,0 2-160,0-2-64,0 1-640,4-4-256,1-1-1407,4 1-513,4-5-1376</inkml:trace>
  <inkml:trace contextRef="#ctx0" brushRef="#br0" timeOffset="38154.651">23387 1014 9088,'-25'0'3424,"29"7"-2656,5 1-32,3-4-160,11 1-416,4 2-96,9 1-192,0 1-64,3-6 96,6 1-1024,-5 1-352,-4 2-2144</inkml:trace>
  <inkml:trace contextRef="#ctx0" brushRef="#br0" timeOffset="38516.647">23909 717 11392,'-7'-20'3674,"7"19"-3612,-1 1 1,1 0-1,0 0 0,0 0 0,0 0 1,0 0-1,0 0 0,0-1 0,0 1 1,0 0-1,0 0 0,0 0 0,-1 0 0,1 0 1,0-1-1,0 1 0,0 0 0,0 0 1,0 0-1,0 0 0,0 0 0,0-1 0,0 1 1,0 0-1,0 0 0,0 0 0,0 0 1,1-1-1,-1 1 0,0 0 0,0 0 1,0 0-1,0 0 0,0 0 0,0-1 0,0 1 1,0 0-1,0 0 0,0 0 0,1 0 1,-1 0-1,0 0 0,0 0 0,0 0 1,0-1-1,0 1 0,1 0 0,-1 0 0,0 0 1,0 0-1,0 0 0,0 0 0,0 0 1,1 0-1,-1 0 0,0 0 0,0 0 1,0 0-1,0 0 0,1 0 0,-1 0 0,0 0 1,0 0-1,0 0-62,1 0 57,-1 1 0,1-1-1,-1 0 1,1 1 0,-1-1 0,1 0 0,-1 1 0,0-1 0,1 1 0,-1-1-1,0 0 1,1 1 0,-1-1 0,0 1 0,1-1 0,-1 1 0,0-1-1,0 1 1,0-1 0,1 1 0,-1 0 0,0-1 0,0 1-57,1 17 132,-2 0 0,0 0 0,0 0-1,-2 1 1,0-2 0,-2 2-132,-3 26-23,3-9-782,2 0 1,1-1 0,3 24 804,2-24-4434,0-1 1,4 5 4433,-3-18-3349</inkml:trace>
  <inkml:trace contextRef="#ctx0" brushRef="#br0" timeOffset="38850.415">24146 673 9600,'3'6'8917,"-3"-3"-8692,1-1-1,-1 1 1,0-1-1,0 1 1,1 0-1,-2-1 1,1 1 0,0-1-1,-1 3-224,-25 80 836,15-56-793,2 1 0,1 1 0,1 5-43,6-32 0,0 0-1,1 0 1,0 0-1,0 0 1,0-1-1,0 1 1,0 0-1,1 0 1,0 0-1,-1 0 1,2 0-1,-1-1 1,0 1-1,1 0 1,-1-1-1,1 1 1,0-1-1,0 0 1,1 0-1,-1 0 1,1 0-1,-1 0 0,1 0 1,0 0-1,0-1 1,0 0-1,1 1 1,-1-1-1,0 0 1,1-1-1,0 1 1,11 6-71,10 4-34,9 1-2285,-19-6-1657,-6-3-363</inkml:trace>
  <inkml:trace contextRef="#ctx0" brushRef="#br0" timeOffset="39186.21">24293 808 8064,'-8'-57'5045,"8"56"-4842,-2-12 3630,1 16-710,-1 9-3088,-4 11 143,-19 79 1200,2 16-1378,18-86-1224,2 0 0,1 0-1,1 0 1,2 0 0,4 28 1224,1-32-2757,6-4-1232</inkml:trace>
  <inkml:trace contextRef="#ctx0" brushRef="#br0" timeOffset="39536.051">24623 724 8448,'-1'-7'980,"1"5"-537,0 0 1,0 0-1,0 0 1,-1 0-1,1-1 1,-1 1-1,0 0 0,0 0 1,0 0-1,0 0 1,0 0-1,0 0 1,0 1-1,0-1 1,-1 0-444,1 1 59,1 1 0,-1 0 0,0 0 1,1-1-1,-1 1 0,1 0 1,-1 0-1,0 0 0,1-1 0,-1 1 1,0 0-1,0 0 0,1 0 1,-1 0-1,0 0 0,1 1 1,-1-1-1,0 0 0,1 0 0,-1 0 1,0 1-1,1-1 0,-1 0 1,1 0-1,-1 1 0,0-1-59,-2 2 168,-1 0-1,1 1 0,0-1 1,-1 1-1,-1 2-167,-14 15 237,1 0 0,0 2-1,2 0 1,-9 14-237,15-20 81,1 1-1,1-1 0,0 2 0,2-1 1,0 1-1,0 0 0,0 9-80,5-19 23,0-1 0,0 1-1,1 0 1,0 0-1,0-1 1,1 1 0,0 0-1,0 0 1,1-1-1,0 1 1,1-1 0,-1 0-1,1 1 1,1-1-1,-1 0 1,1-1 0,1 1-1,-1-1 1,1 0-1,0 0 1,2 2-23,0-1 18,0 0 0,1-1 0,0 1 1,5 2-19,-9-7 39,-1 1 0,1-1-1,0 0 1,0 0 0,1-1 0,-1 1 0,0-1 0,1 0 0,-1 0 0,0-1 0,4 1-39,-8-2 128,-4-3-72,-13-6-37,-13 0-848,-1 2-1,-26-4 830,39 11-2773,15 4-437</inkml:trace>
  <inkml:trace contextRef="#ctx0" brushRef="#br0" timeOffset="39888.946">24809 720 10368,'3'-19'1596,"-2"13"-726,0 0 0,1 0 0,-1 0 0,1 0 0,1-2-870,-2 6 1067,-1 2-97,0 1-846,0 1 0,0-1 0,0 0 1,0 1-1,0-1 0,0 0 0,0 1 0,-1-1 0,1 0 0,0 0 0,-1 1 0,0-1-124,-1 5 239,-8 56 843,-1 53-1082,7-78 108,-5 189-8,9-129-2674,0-81 1778,0-3-1859,0 0-1,2 0 0,0 8 2656,3-3-4080</inkml:trace>
  <inkml:trace contextRef="#ctx0" brushRef="#br0" timeOffset="40238.307">24565 1002 9600,'-5'-5'3584,"5"5"-2784,45 5 128,-36-5-64,17 4-576,-4-4-160,23 3-352,-9 2-128,14-1 192,-11-1-1344,2 5-480,-10 1-1824</inkml:trace>
  <inkml:trace contextRef="#ctx0" brushRef="#br0" timeOffset="40239.307">25149 717 10880,'-4'-24'3509,"4"23"-3419,0 1-1,0-1 1,-1 1 0,1-1 0,0 0 0,0 1-1,0-1 1,1 1 0,-1-1 0,0 1-1,0-1 1,0 1 0,0-1 0,0 1 0,1-1-1,-1 1 1,0-1 0,0 1 0,1-1 0,-1 1-1,0-1 1,1 1 0,-1-1 0,1 1-1,-1 0 1,0-1 0,1 1 0,-1 0 0,1-1-90,0 1 260,-1-1-70,1 1-1,-1-1 1,1 0 0,-1 0-1,1 1 1,-1-1 0,1 1-1,0-1 1,-1 1 0,1-1 0,0 1-1,0-1 1,0 1 0,-1-1-1,1 1 1,0 0 0,0 0-1,0-1 1,0 1-190,0 0 95,-1 0 1,1 0-1,0 0 0,-1 1 1,1-1-1,-1 0 0,1 0 0,0 0 1,-1 1-1,1-1 0,-1 0 1,1 1-1,-1-1 0,1 1 0,-1-1 1,1 0-1,-1 1 0,1-1 0,-1 1-95,2 2 137,0-1-1,-1 0 1,0 1-1,1-1 1,-1 1-1,0 0 1,0-1-1,0 3-136,1 10 155,0-1-1,-1 1 0,0-1 0,-1 1 1,-1-1-1,0 1 0,-1-1 0,-4 11-154,-5 18 75,-2-1-1,-5 7-74,6-18 20,5-11-121,1 0 0,1 0 1,1 1-1,-2 20 101,5-31-561,0 0 1,1 0-1,1 0 0,0 0 1,0 0-1,1 0 0,0 0 1,0 0-1,1-1 0,1 1 0,0 1 561,6 9-5343</inkml:trace>
  <inkml:trace contextRef="#ctx0" brushRef="#br0" timeOffset="40583.74">25323 819 9984,'0'-1'320,"-1"1"-208,1 0 0,0 0-1,0-1 1,0 1 0,0 0 0,-1 0-1,1-1 1,0 1 0,0 0-1,-1 0 1,1-1 0,0 1-1,0 0 1,-1 0 0,1 0 0,0 0-1,0-1 1,-1 1 0,1 0-1,0 0 1,-1 0 0,1 0 0,0 0-1,-1 0 1,1 0 0,0 0-1,-1 0 1,1 0 0,0 0 0,-1 0-1,1 0 1,0 0 0,-1 0-1,1 0 1,0 0 0,0 0-1,-1 1 1,1-1 0,-1 0-112,-14 36 3210,2-3-1839,10-27-1197,0 1 0,0 0-1,1-1 1,0 1 0,1 1-1,-1-1 1,1 3-174,0-5 42,1 0 0,0 0 0,0 0 0,0 0 0,0 0 0,1 0 0,0 0 0,0 0 0,0-1 0,1 1 0,-1 0-1,1-1 1,0 1 0,1-1 0,1 3-42,-4-6 2,7 8-527,-1 0 0,1-1 0,6 6 525,-10-12-788,0 1 0,0-1 1,1 1-1,-1-1 0,0 0 0,1 0 1,2 0 787,8 2-4368</inkml:trace>
  <inkml:trace contextRef="#ctx0" brushRef="#br0" timeOffset="40943.604">25483 871 9984,'0'-24'3680,"0"24"-2848,-4-4 672,4 4 159,-5 9-415,1-2 0,-5 13-512,4-4-192,1 11-320,-1-3-224,1 8-32,-1-4 32,1 4 64,-1-5-608,1 9-192,1-8-1248,-2 7-479,1-7-2593</inkml:trace>
  <inkml:trace contextRef="#ctx0" brushRef="#br0" timeOffset="41286.873">25524 724 10496,'0'0'334,"-8"0"1209,8 0-1476,0 0-1,0 0 0,-1 0 1,1 0-1,0 0 1,0 0-1,0 0 1,0 0-1,-1 0 1,1 0-1,0 0 1,0 0-1,0 0 1,0 0-1,0 0 1,-1 0-1,1 0 1,0 1-1,0-1 1,0 0-1,0 0 1,0 0-1,-1 0 1,1 0-1,0 0 1,0 1-1,0-1 1,0 0-1,0 0 1,0 0-1,0 0 1,0 0-1,0 1 1,0-1-1,0 0 0,0 0 1,0 0-1,0 0 1,0 1-1,0-1 1,0 0-1,0 0 1,0 0-1,0 0 1,0 1-67,1 4 345,-1-3-232,0-1 0,1 1 0,-1 0 0,1-1 1,-1 1-1,1-1 0,0 1 0,0-1 0,-1 1 1,1-1-1,0 1 0,0-1 0,1 0 0,-1 0 0,0 1-113,23 29 1627,-3-12-1090,1-1-1,1-1 1,0 0-1,1-2 1,10 4-537,-28-16 134,0 1 1,0 0-1,-1 0 1,1 0-1,-1 1 1,0 0-1,0 0 1,-1 0-1,1 0 1,-1 1-1,1 3-134,-3-6 42,0 1 1,0 0-1,-1 0 0,0 0 0,0 0 1,0 0-1,0 0 0,0 0 0,-1 0 1,0 0-1,0 0 0,0 1 0,0-1 1,-1 0-1,0 0 0,0 0 0,0 0 1,-1 4-43,-11 24-316,7-17 204,1 0 1,0 0-1,0 4 112,3-13-901,2 0 0,-1-1 0,1 1 0,0 4 901,0-6-1378,1 1 0,-1 0 0,1 0 0,1-1 0,-1 1 0,1 0 1378,2 7-4106</inkml:trace>
  <inkml:trace contextRef="#ctx0" brushRef="#br0" timeOffset="41637.084">25965 898 9984,'13'-19'3680,"-13"19"-2848,18-15 448,-13 10 95,4 10-191,0-2 0,0 16-448,-5-2-128,-4 19-352,0-5-160,0 13 0,0-8-288,0 7-96,0-7-1184,0-1-544,0-7-3295</inkml:trace>
  <inkml:trace contextRef="#ctx0" brushRef="#br0" timeOffset="41638.084">25863 970 11776,'-9'12'4384,"9"-12"-3393,18 20-287,-14-20-384,14 7-416,-6 2 64,15 2-736,-4-2-383,17-2 607,-8 1-1440,2 1-544,-7-2-1152</inkml:trace>
  <inkml:trace contextRef="#ctx0" brushRef="#br0" timeOffset="41975.668">26281 831 11904,'-18'0'4480,"18"0"-3489,-4 21 65,4-21-192,0 15-416,0-3 0,0 16-256,0-5-64,0 13-64,0-8-128,4 11-32,1-7-992,4 8-480,0-5-2239,4-2-897,-4-6 864</inkml:trace>
  <inkml:trace contextRef="#ctx0" brushRef="#br0" timeOffset="42323.983">26478 811 8448,'0'-1'453,"1"0"-1,-1 1 1,1-1 0,-1 0 0,1 0-1,-1 1 1,1-1 0,0 0 0,-1 1-1,1-1 1,0 0 0,0 1 0,-1-1-1,1 1 1,0-1 0,0 1 0,0 0-1,0-1 1,-1 1-453,0 11 3312,-4 3-2952,1 0-161,0 0-1,0 0 1,1 1-1,1 9-198,1-19-12,0 0 0,1-1 0,-1 1 0,1 0-1,0-1 1,1 1 0,-1-1 0,1 1 0,0-1 0,0 0 0,0 1 0,0-1-1,1 0 1,0-1 0,-1 1 0,4 2 12,22 19-1131,-8-10-2693,-11-10-831</inkml:trace>
  <inkml:trace contextRef="#ctx0" brushRef="#br0" timeOffset="42324.983">26643 879 11136,'-4'-5'4128,"4"5"-3200,-9 17 127,9-17-63,-5 16-512,1-4-96,-5 11-224,4-2-64,-4 6-32,5-3-64,-1 7 96,1-7-576,4 3-128,0-3-1184,4 0-447,1-7-2305</inkml:trace>
  <inkml:trace contextRef="#ctx0" brushRef="#br0" timeOffset="42820.106">27080 867 10112,'-7'-9'4342,"-3"1"-2676,0 1-965,6 4-621,-1 0 1,1 0-1,0 0 0,-1 1 1,1 0-1,-1 0 0,0 0 1,0 1-1,0-1 0,-2 1-80,-5-2 86,0 2 0,0-1 0,-10 2-86,14 0 29,1 0 0,0 1 0,-1 0 0,1 1 0,0-1 0,0 1-1,0 1 1,0-1 0,-2 2-29,7-3 2,0 0 0,1 0 1,-1 0-1,0 0 0,0 0 0,1 0 0,-1 1 0,1-1 0,-1 0 0,1 1 0,0-1 1,-1 1-1,1 0 0,0-1 0,0 1 0,0 0 0,0 0 0,1 0 0,-1-1 0,0 1 1,1 0-1,-1 0 0,1 0 0,0 0 0,-1 0 0,1 0 0,0 0 0,0 0 0,1 0 0,-1 0 1,0 0-1,1 0 0,-1 0 0,1 0 0,-1 0 0,1 0-2,3 6-16,0-1-1,0 0 1,0 1-1,1-2 1,0 1-1,6 5 17,40 39-141,-35-35 125,-3-4 330,-1 1 1,-1 0-1,7 10-314,-15-18 103,0 0 0,0 0 0,0 0 1,-1 0-1,0 1 0,0-1 0,0 1 1,0-1-1,-1 1 0,0 0 0,0 0 0,0 3-103,-1-8 62,0 0-1,-1 1 0,1-1 0,0 0 0,0 1 1,-1-1-1,1 0 0,-1 0 0,1 0 1,-1 1-1,1-1 0,-1 0 0,0 0 0,1 0 1,-1 0-1,0 0 0,0 0 0,0 0 1,0-1-1,-1 2-61,0 0 120,-1-1 0,0 1 1,0-1-1,0 1 1,0-1-1,0 0 0,0 0 1,-3 0-121,-3 1 163,0-1 0,0 0 1,0-1-1,0 0 1,0 0-1,-2-1-163,7 0 30,1 1-34,-1 0 0,1 0 0,0-1 0,0 0 0,0 0 0,-1 0 0,1 0 0,0 0 0,0 0 0,-1-2 4,4 3 0,0 0 1,-1-1 0,1 1 0,0 0 0,-1-1 0,1 1 0,0-1 0,0 1-1,0-1 1,-1 1 0,1 0 0,0-1 0,0 1 0,0-1 0,0 1-1,0-1 1,0 1 0,0-1 0,0 1 0,0-1 0,0 1 0,0-1 0,0 1-1,0-1 1,0 1 0,0-1 0,0 1 0,1-1-1,8-15-88,28-26-129,-22 26 117,-1 0 0,-1-1-1,1-2 101,21-35-126,-3-2 0,-2-1 0,12-36 126,-40 88 29,0-1 1,-1 1-1,0-1 1,0 1-1,0-1 1,0 0-1,-1-1-29,0 6-130,0 0 0,0 0-1,0-1 1,0 1 0,0 0 0,0 0-1,0 0 1,0 0 0,-1 0-1,1 0 1,0 0 0,-1 0 0,1 0-1,-1 0 1,1 0 0,-1 0-1,1 0 1,-1 0 0,0 0 0,1 1-1,-1-1 1,0 0 0,0 0-1,0 1 1,1-1 0,-1 0 0,0 1-1,0-1 1,0 1 0,0-1-1,0 1 1,0 0 0,0-1 0,0 1-1,0 0 1,-1 0 0,1 0-1,0 0 1,0 0 130,-7 3-3445,3 1-1104</inkml:trace>
  <inkml:trace contextRef="#ctx0" brushRef="#br0" timeOffset="44612.652">27423 729 7808,'2'-15'1635,"-2"11"-1182,0 1 0,0-1-1,1 1 1,0 0 0,-1-1-1,1 1 1,0-1 0,0 1-1,1 0 1,-1 0 0,1 0 0,0 0-1,-1 0 1,2 0-453,-3 3 96,0-1-1,0 1 1,1 0 0,-1 0-1,0-1 1,1 1 0,-1 0-1,0 0 1,1 0 0,-1 0-1,0-1 1,1 1 0,-1 0-1,1 0 1,-1 0 0,0 0-1,1 0 1,-1 0 0,1 0-1,-1 0 1,0 0 0,1 0-1,-1 0 1,0 1 0,1-1-1,-1 0 1,1 0 0,-1 0-1,0 0 1,1 0 0,-1 1-1,0-1 1,0 0 0,1 0-1,-1 1 1,0-1 0,1 0 0,-1 1-1,0-1 1,0 0 0,0 0-1,1 1 1,-1-1-96,9 17 755,-6-1-401,1 0 1,-2-1-1,0 1 0,-1 8-354,0 69 843,-2-42-575,1 134-2252,0-182 1325,0 0-1,0 1 1,-1-1 0,1 0-1,-1 0 1,1 0 0,-1 0 0,-1 2 659,-5 14-3664</inkml:trace>
  <inkml:trace contextRef="#ctx0" brushRef="#br0" timeOffset="44958.894">27231 973 6784,'-2'-2'735,"1"1"-364,0 0 0,0 0 0,0 0 0,0-1 0,0 1-1,1 0 1,-1 0 0,0-1 0,1 1 0,-1 0 0,0 0-1,1-1 1,0 1 0,-1-1 0,1 1 0,0 0 0,0-2-371,0 2 896,32 9 1007,16-2-1577,0-1-1,0-3 0,0-2 1,3-2-326,12-4-3088,-40 5-1061</inkml:trace>
  <inkml:trace contextRef="#ctx0" brushRef="#br0" timeOffset="46876.221">27878 661 8576,'0'-28'6170,"0"28"-5055,0-3 544,0 6 1018,-3 41-1937,-1-1 1,-2 1 0,-4 6-741,-7 51 194,-10 84-872,26-152-1782,1-17-4333,1-17 4004,3-3-512</inkml:trace>
  <inkml:trace contextRef="#ctx0" brushRef="#br0" timeOffset="47237.888">28092 633 8448,'0'0'72,"1"0"1,-1 0-1,0 0 1,0 0 0,0 0-1,0 0 1,0 0-1,0 0 1,0 0-1,0 0 1,0 0 0,0 0-1,0 0 1,0 0-1,0 0 1,0 0-1,0 0 1,0 0 0,0 0-1,1 0 1,-1 0-1,0 0 1,0 0-1,0 0 1,0 0 0,0 0-1,0 0 1,0 0-1,0 0 1,0 0-1,0 0 1,0 0 0,0 0-1,0 0 1,0 0-1,0 0 1,1 0-1,-1 0 1,0 0 0,0 0-1,0 0 1,0 0-1,0 0 1,0 0-1,0 0 1,0 0 0,0-1-1,0 1 1,0 0-1,0 0 1,0 0-1,0 0 1,0 0 0,0 0-1,0 0 1,0 0-1,0 0 1,0 0-1,0 0 1,0 0 0,0 0-1,0 0 1,0-1-1,0 1 1,0 0-1,0 0 1,0 0-73,1 7 1154,-8 8-195,-1 1 1,-1-1-1,-1 0 1,-6 7-960,-5 9 487,15-21-326,-2 2 4,0 0-1,1 1 1,0 0 0,1 0 0,-2 6-165,7-16 2,0-1 0,0 1 1,1-1-1,-1 1 0,1 0 0,-1 0 1,1-1-1,0 1 0,0 0 1,0 0-1,1-1 0,-1 1 1,0 0-1,1-1 0,0 1 0,0 0 1,0-1-1,0 1 0,0-1 1,0 1-1,1-1 0,-1 0 0,1 1 1,-1-1-1,1 0 0,0 0 1,0 0-1,0 0 0,0-1 0,0 1 1,1 0-3,3 2-203,1-1 0,0 1 1,0-1-1,0 0 0,0-1 1,0 1-1,1-1 0,-1-1 1,1 0-1,0 0 0,-1 0 1,1-1-1,2 0 203,-1-3-2421,-8 2-1840</inkml:trace>
  <inkml:trace contextRef="#ctx0" brushRef="#br0" timeOffset="47590.661">28248 676 11008,'-9'9'4128,"9"-9"-3200,-13 27 351,8-10-63,-4 10-320,0-8 0,-9 29-480,0 0-256,5-4-96,-1-1 0,5-4 32,0-3-128,5 0-32,-1-4-832,5-4-352,0-1-704,0-7-223,0-4-2433</inkml:trace>
  <inkml:trace contextRef="#ctx0" brushRef="#br0" timeOffset="47949.668">28516 732 9856,'0'-3'614,"5"-22"2922,-5 24-3319,0-1 1,0 1-1,0-1 0,0 1 1,0-1-1,-1 1 1,1-1-1,0 1 1,-1-1-1,1 1 1,-1-1-1,1 1 1,-1 0-1,0-2-217,0 2 95,0 1 0,0-1 0,0 0 0,0 1 0,0-1 0,0 1 0,0 0 0,0-1 0,0 1 0,0 0 0,0-1 0,0 1 0,0 0 0,0 0 0,0 0 0,-1 0 0,1 0 0,0 0 0,0 0 0,0 0 0,0 1 0,0-1 0,0 0 0,0 1 0,0-1 0,0 1 0,-1-1-95,-28 16 838,13-4-649,1 2 0,0 0 1,1 1-1,0 0 0,1 1 1,1 1-1,1 0 0,-2 4-189,9-13 92,-1 1 0,1 0 0,1 0 0,-1 1-92,4-7 20,0-1 1,0 1 0,0-1 0,1 1-1,-1-1 1,1 1 0,-1 0 0,1-1-1,0 1 1,0 0 0,0-1 0,1 1-1,-1 0 1,0-1 0,1 1 0,0-1-1,0 3-20,0-4 10,-1 0-1,1 0 1,-1 0 0,1 0-1,-1 0 1,1 0-1,0-1 1,-1 1-1,1 0 1,0 0 0,0-1-1,0 1 1,-1 0-1,1-1 1,0 1-1,0-1 1,0 1 0,0-1-1,0 1 1,0-1-1,0 0 1,0 0-1,1 1-9,0-1 18,-1 0 1,1-1-1,0 1 0,0 0 0,0 0 0,-1-1 0,1 1 0,0-1 0,0 0 0,-1 0 0,1 1 1,0-1-1,-1 0-18,7-5 110,0 0 0,0 0 0,-1-1 1,6-6-111,-11 11 31,63-72 1079,-65 73-1076,1 1 1,0-1-1,0 0 1,-1 0-1,1 1 1,0-1-1,0 0 1,0 1-1,0-1 1,0 1-1,0-1 1,0 1-1,0 0 1,0-1-35,-1 1 11,1 0 1,-1 1 0,0-1 0,0 0 0,0 0 0,1 0 0,-1 0 0,0 0 0,0 1 0,0-1 0,0 0 0,1 0-1,-1 0 1,0 1 0,0-1 0,0 0 0,0 0 0,0 0 0,0 1 0,0-1 0,1 0 0,-1 0 0,0 1-1,0-1 1,0 0 0,0 0 0,0 0 0,0 1 0,0-1 0,0 0 0,0 0 0,0 1 0,0-1 0,-1 0-1,1 1-11,-8 33 501,5-23-472,-6 27 42,1-1-1,2 2 1,1-1 0,2 23-71,3 33-1013,0-31-5441,-1-60 5101,1 1-1,1-1 1,-1 0-1,0 1 1,1-1-1,0 0 1,-1 0 0,1 0-1,1 1 1354,6 9-4357</inkml:trace>
  <inkml:trace contextRef="#ctx0" brushRef="#br0" timeOffset="50673.161">117 1612 6016,'-2'0'341,"0"0"-1,0 0 1,-1-1 0,1 1 0,0-1-1,0 0 1,0 1 0,0-1 0,1 0 0,-2-1-341,0 1 256,-12-2 3126,10 2-1101,8 2 3106,33 8-2848,26 5-918,16-4-450,2-3-1,36-4-1170,-26-5 763,13-4-763,-43 3 456,30 3-456,31 0 221,-97-2-123,1 0-1,-1-2 1,20-5-98,-25 3 50,0 1-1,0 1 0,0 1 1,0 1-1,0 0 0,1 1 1,-1 2-1,15 1-49,1 4 32,0-2 0,1-1 0,-1-2 0,0-1 0,3-2-32,20-5 103,-1 3 0,1 2 0,54 7-103,-84-4-58,1-1 0,-1-1 0,20-4 58,-8 1-55,15 1 55,158 11 539,-192-8-527,0 1 1,0 1-1,0 1 1,0 1-1,-1 1 0,11 4-12,-22-7 2,0 0 0,-1 0-1,1-1 1,1 0-2,-1 0 9,0 0 0,0 0 0,0 1 0,1 1-9,36 16-13,-31-12 15,0-1 1,0-1 0,10 2-3,-19-5 9,0 0 1,0 1 0,-1-1-1,1 1 1,0 1-10,7 3-75,-11-7 85,-1 1 0,0-1 0,0 0 0,0 1 0,0-1 0,0 0 0,0 0 0,1 0 0,-1 0 0,0 0 0,0 0-1,0-1-9,11 1 4,-11 0-15,-1 0-261,0 0-357,0 0-1025,0 0-900,0-2-1446,4-5-779</inkml:trace>
  <inkml:trace contextRef="#ctx0" brushRef="#br0" timeOffset="51904.436">6 538 8704,'1'0'7846,"0"1"-7723,-1-1 0,1 0-1,-1 1 1,1-1-1,-1 1 1,1-1-1,-1 1 1,1 0 0,-1-1-1,0 1 1,1-1-1,-1 1 1,0 0 0,0-1-1,0 1 1,1-1-1,-1 1 1,0 0-1,0-1 1,0 2-123,2 12 571,-1 0 0,-1 0 0,-1 15-571,0 4 218,-8 239 438,3-168-971,8 80 315,-2-173-757,1 0-1,0 0 1,1 1 0,1-1-1,-1 0 1,2 0 757,1-1-2645,3-2-1552</inkml:trace>
  <inkml:trace contextRef="#ctx0" brushRef="#br0" timeOffset="52373.727">250 565 9344,'0'0'93,"0"0"1,0 0 0,0-1-1,0 1 1,0 0 0,0 0 0,1 0-1,-1 0 1,0 0 0,0 0-1,0-1 1,0 1 0,0 0-1,0 0 1,0 0 0,0 0 0,0 0-1,0 0 1,1 0 0,-1-1-1,0 1 1,0 0 0,0 0-1,0 0 1,0 0 0,0 0-1,1 0 1,-1 0 0,0 0 0,0 0-1,0 0 1,0 0 0,0 0-1,0 0 1,1 0 0,-1 0-1,0 0 1,0 0 0,0 0 0,0 0-1,0 0 1,1 0 0,-1 0-1,0 0 1,0 0 0,0 0-1,0 0 1,0 0 0,0 0-1,1 1 1,-1-1 0,0 0 0,0 0-1,0 0 1,0 0-94,7 8 2217,-7-4-1921,0 0 0,0 0 0,0 0 0,0 0 1,-1 0-1,0 0 0,0 0 0,0 0 0,0 0 0,-1 0 0,-1 2-296,0 3 354,-12 27 489,0-1 0,-12 16-843,8-15 180,-15 39-180,33-74-8,1 0-1,-1 1 1,0-1 0,1 1-1,0-1 1,-1 1-1,1 0 1,0-1 0,0 1-1,-1-1 1,1 1-1,1 0 1,-1-1-1,0 1 1,0-1 0,0 1-1,1-1 1,-1 1-1,1-1 1,-1 1-1,1-1 1,0 1 0,0-1-1,0 1 1,-1-1-1,1 0 1,1 1 8,2 1-56,0 0 0,0-1-1,0 1 1,0-1 0,1 1 0,-1-1 0,1-1 0,0 1 56,5 2-49,31 11-142,-17-6 25,0 1 0,17 10 166,-34-16 16,0 0 1,-1 0-1,1 1 1,-1 0-1,0 0 1,-1 0 0,0 1-1,1 0 1,-2 0-1,1 0 1,0 3-17,-3-8 53,-1 1 1,0 0-1,-1 0 1,1 0-1,0 0 1,0 0-1,-1 0 1,1 0-1,-1 0 1,0 0-1,1 0 1,-1 0-1,0 1 1,0-1-1,-1 0 1,1 0-1,0 0 1,-1 0-1,1 0 1,-1 0-1,0 0 1,1 0-1,-1 0 1,0 0-1,0 0 1,0-1-1,-1 1 1,1 0-1,0-1 1,-1 1-1,1-1 1,-1 1-1,1-1 1,-1 1-1,0-1-53,-3 3 40,0-1 1,0 0-1,-1 0 0,1-1 0,-1 1 0,1-1 1,-1 0-1,0 0 0,0-1 0,0 0 0,-4 0-40,-1 0-257,0 0 0,0-1 1,0-1-1,-8-1 257,14 1-668,0 0 0,1 0 0,-1 0 1,1-1-1,-1 0 0,1 0 0,0 0 0,-1 0 1,1-1-1,0 1 0,-3-4 668,6 5-377,1 1 0,-1-1-1,0 0 1,0 0 0,0 0-1,1 0 1,-1 0 0,1 0-1,-1 0 1,1 0 0,-1 0-1,0-1 378,0-18-4234</inkml:trace>
  <inkml:trace contextRef="#ctx0" brushRef="#br0" timeOffset="52721.753">171 649 10752,'-5'0'4032,"10"0"-3136,4 0 447,0-4 65,4 1-512,5-6-32,5 1-512,2 1-128,2 2-160,0 1-64,0 4 32,-4 0-1024,-5 4-448,-2 1-895,-2 2-385,-1 5-1632</inkml:trace>
  <inkml:trace contextRef="#ctx0" brushRef="#br0" timeOffset="53085.523">505 558 9088,'0'-1'104,"0"1"0,0 0 0,0 0 0,0 0 0,-1 0 0,1 0 0,0 0 0,0-1 0,0 1 0,0 0 0,0 0 0,-1 0 0,1 0 0,0-1 0,0 1 1,0 0-1,0 0 0,0 0 0,0 0 0,0-1 0,0 1 0,0 0 0,0 0 0,0 0 0,0-1 0,0 1 0,0 0 0,0 0 0,0 0 0,0-1 0,0 1 0,0 0 0,0 0 0,0 0 0,0-1 1,0 1-1,0 0 0,0 0 0,0 0 0,1-1 0,-1 1 0,0 0 0,0 0-104,11-8 2025,-8 7-1600,0-1 0,1 1 0,-1 0 1,0 0-1,1 0 0,2 0-425,-3 1 123,0 0-1,-1 1 0,1-1 1,0 1-1,-1 0 0,1 0 1,-1 0-1,1 0 1,-1 0-1,1 0 0,-1 1 1,0-1-1,0 1 1,0 0-1,0 0 0,0 0 1,0 0-1,0 0 0,-1 0 1,1 0-1,-1 0 1,1 1-1,-1-1 0,0 1 1,1 1-123,2 7 205,0-1 0,0 1 0,-2 0 0,1 0 0,0 6-205,0 10 140,-1 1-1,0-1 0,-2 1 0,-2 0 1,0-1-1,-2 0 0,-1 0 0,-1 0 1,-9 26-140,-7-5 33,15-35-83,1 1-1,0 0 1,-1 5 50,7-18-1,-1 1 0,1-1 0,-1 0 0,1 1-1,0-1 1,0 1 0,0-1 0,-1 1 0,1-1 0,0 1-1,1-1 1,-1 1 0,0-1 0,0 1 0,1-1 0,-1 0-1,1 1 1,-1-1 0,1 1 0,-1-1 0,1 0 0,0 0-1,0 1 1,0-1 0,0 0 0,0 0 0,0 0 0,0 0-1,0 0 1,0 0 0,0 0 0,0 0 0,1-1 0,-1 1-1,0 0 1,2 0 1,0 0 6,1 0 0,0 0 0,0 0 1,0-1-1,0 0 0,0 1 0,0-1 0,0 0 0,0-1 0,0 1 0,0-1 1,0 0-1,0 0-6,50-14-249,-19 3-3209,-26 10 487,0 5-1940</inkml:trace>
  <inkml:trace contextRef="#ctx0" brushRef="#br0" timeOffset="53433.539">929 531 8832,'-5'-16'4170,"5"15"-2884,0 1 74,1 1-1088,0 1 0,0-1 0,0 1 1,0 0-1,-1-1 0,1 1 1,-1 0-1,1-1 0,-1 1 0,1 0 1,-1-1-1,0 3-272,2 3 423,27 103 600,5 52-1023,-22-100-180,-10-46-1330,0-1 1,-1 1 0,-1 12 1509,0-11-4517</inkml:trace>
  <inkml:trace contextRef="#ctx0" brushRef="#br0" timeOffset="53805.121">781 756 9856,'14'-15'3680,"4"3"-2848,23-5-96,-20 10-288,6-1-320,4-4-96,5 3-96,0 2-32,-6-1 64,-3 1-1344,0 7-576,0 3-1920</inkml:trace>
  <inkml:trace contextRef="#ctx0" brushRef="#br0" timeOffset="54161.003">1200 546 5760,'6'-9'2566,"-3"8"1378,-2 15 2449,-2 0-7270,1 288 2520,5-229-1155,-2-28-1700,-2-15-2779,1-28 1255,5-9-1018</inkml:trace>
  <inkml:trace contextRef="#ctx0" brushRef="#br0" timeOffset="54516.41">1361 555 8832,'-1'-1'201,"1"1"1,0 0 0,0 0 0,-1 0-1,1 0 1,0 0 0,0 0-1,0 0 1,-1 0 0,1 0-1,0 0 1,0 0 0,-1 0-1,1 0 1,0 0 0,0 0 0,-1 0-1,1 0 1,0 0 0,0 1-1,-1-1 1,1 0 0,0 0-1,0 0 1,0 0 0,-1 0-1,1 1 1,0-1 0,0 0 0,0 0-202,-10 10 2672,-7 13-1310,15-20-1323,0 1 0,0-1 0,0 1 0,1 0 0,0 0 0,-1 0 0,1 0 0,1 0 0,-1 0 0,1 0 0,-1 0 0,1 0 0,0 0 0,1 1-39,-1-2-1,0-1 0,1 1 0,-1-1 0,1 1 0,0-1 0,0 0 0,0 1 0,0-1 0,0 0 0,0 1 0,0-1 0,1 0 0,0 0 0,-1 0 0,1 0 0,0 0 0,0-1-1,0 1 1,0-1 0,0 1 0,0-1 0,0 1 0,0-1 1,9 3-33,-1 0 0,1-1 0,5 2 33,-6-3 16,-1 0-1,0 2 1,0-1-1,0 1 1,3 2-16,-2 0 148,0 1 1,-1 0-1,-1 1 0,1 0 0,-1 0 1,0 0-1,-1 1 0,0 1 0,0-1 1,-1 1-1,-1 0 0,1 1 0,-2-1 1,1 1-1,1 9-148,-5-18 63,-1 1 0,1-1 0,-1 1 0,0-1-1,1 1 1,-1 0 0,-1-1 0,1 1 0,0-1 0,-1 1 0,1-1 0,-1 1 0,0-1-1,0 1 1,0-1 0,0 1 0,-1 1-63,0-1 48,0-1-1,0 1 1,-1 0 0,1-1 0,-1 1-1,0-1 1,0 1 0,0-1-1,0 0 1,0-1 0,-3 3-48,-1-1-352,0-1 0,1 1 0,-1-1 0,-1-1 0,1 1 0,0-1 0,0 0 0,0-1 0,-1 0 1,1 0-1,0 0 0,-4-2 352,8 2-438,1-1 0,-1 1 1,1-1-1,0 0 0,-1 0 1,1 0-1,0 0 0,0-1 0,-1 1 1,1-1-1,0 1 0,0-1 1,1 0-1,-3-1 438,-2-15-4245</inkml:trace>
  <inkml:trace contextRef="#ctx0" brushRef="#br0" timeOffset="54835.031">1356 562 9728,'-9'-7'3584,"14"-2"-2784,-1 6 480,1-2 95,-1 1-415,5 1 0,0-2-480,5 1-192,4 1-192,-9-2-96,13 1 32,-4 1-192,9-2-32,-6 2-1120,2 3-479,-5 0-929,0 8-288,-5-1-672</inkml:trace>
  <inkml:trace contextRef="#ctx0" brushRef="#br0" timeOffset="55207.049">1740 543 10240,'-1'2'882,"0"1"0,0 0 1,0 0-1,0 0 1,1 0-1,-1 0 1,1 1-1,-1-1 0,1 0 1,0 0-1,1 0 1,-1 2-883,1-1 115,-1 0 0,0 1 1,-1-1-1,1 1 1,-1-1-1,1 0 1,-2 2-116,-7 19-13,6-17 27,-1 1-1,2-1 0,-1 1 0,1 0 0,1 0 0,-1 0 1,1 4-14,1-4-11,0-6-9,-1-1 0,1 1-1,0 0 1,0 0 0,0-1-1,1 1 1,-1 0 0,1-1-1,-1 1 1,1-1 0,0 1-1,0 0 1,0-1 0,0 0-1,0 1 1,1-1 0,-1 0-1,1 1 1,0-1 0,-1 0-1,2 1 21,3 2 24,0 1-1,0 0 0,-1 0 0,1 0 1,-2 1-1,1-1 0,-1 1 0,0 0 0,0 1 1,-1-1-1,0 1 0,0-1 0,-1 1 1,0 1-24,4 9 239,5 21 319,-11-37-557,1 0 0,-1 0 1,0 0-1,0 1 0,0-1 1,0 0-1,0 0 0,0 0 1,0 0-1,-1 1 1,1-1-1,-1 0 0,0 0 1,0 2-2,0-3-210,0 0 1,1 0-1,-1 0 1,0 0-1,0-1 1,1 1-1,-1 0 1,0 0-1,0 0 1,0-1-1,0 1 1,0 0-1,0-1 1,-1 1-1,1-1 1,0 0-1,0 1 1,0-1-1,0 0 1,-1 1-1,1-1 1,0 0-1,0 0 1,0 0-1,-1 0 1,1 0-1,0 0 1,0-1-1,0 1 1,-1 0-1,1-1 1,0 1 209,-9-5-4741</inkml:trace>
  <inkml:trace contextRef="#ctx0" brushRef="#br0" timeOffset="55571.131">1647 606 11392,'0'0'4288,"0"0"-3329,17-8 513,-13 4-32,10-1-608,8-2-64,-4 2-448,-4 2-192,8-6-96,-4 2-192,5-1-32,-5 4-1312,-6 1-544,1-2-1119,1 10-449,-5-2-320</inkml:trace>
  <inkml:trace contextRef="#ctx0" brushRef="#br0" timeOffset="55921.774">1937 606 8064,'0'-1'402,"1"1"0,-1-1 0,0 1 0,1-1 0,-1 1 0,1 0 0,-1-1 0,1 1 0,-1 0 0,1-1 0,-1 1 0,1 0-1,-1 0 1,1-1 0,-1 1 0,1 0 0,-1 0 0,1 0 0,0 0 0,-1 0-402,0 0 129,1 0 0,-1 0 0,0 0 0,1 1 0,-1-1 0,0 0 0,0 0 0,1 0 0,-1 1 0,0-1 0,0 0 0,0 1 0,0-1-1,1 0 1,-1 0 0,0 1 0,0-1 0,0 0 0,0 1 0,0-1 0,0 0 0,0 1 0,0-1 0,0 0 0,1 1-129,-2 27 65,0-20 553,1 167-437,0-169-790,1 1-1,-1 0 0,1-1 0,1 6 610,8 11-5854,-6-16 1860</inkml:trace>
  <inkml:trace contextRef="#ctx0" brushRef="#br0" timeOffset="55922.774">1824 729 10880,'-4'7'4128,"4"-7"-3200,13 17 287,-8-17-95,13 0-512,-5 0-96,19-5-224,-5 5-128,13-7-64,-10-2-992,2 1-352,-5 1-3967</inkml:trace>
  <inkml:trace contextRef="#ctx0" brushRef="#br0" timeOffset="57998.434">28131 1603 7424,'1'-8'1914,"0"-1"0,0 0 0,1 1 0,1-4-1914,-1 5 835,-1-1 0,0 1 1,0-1-1,0-1-835,-11 25 1984,-13 28-152,-15 20-1832,20-36-228,1 1-1,1 1 0,2 0 0,-6 21 229,16-42-917,3-8 417,0 0-1,1 1 1,-1-1 0,1 1 0,-1-1-1,1 1 1,0-1 0,-1 1-1,1-1 1,0 1 500,0 5-4458</inkml:trace>
  <inkml:trace contextRef="#ctx0" brushRef="#br0" timeOffset="58355.834">27828 1663 9984,'5'5'3776,"4"-5"-2944,13 7 480,-8-2-1,8-2-607,5 1-128,3 4-352,2 1-96,-1-2-64,1-4-480,-5 2-192,-6-1-1535,-8-1-577,-4 6-1600</inkml:trace>
  <inkml:trace contextRef="#ctx0" brushRef="#br0" timeOffset="58979.206">28324 1648 9728,'2'-7'2259,"-1"5"-1700,-1 0 0,1 0 0,0 0 0,0 0 0,0 0 0,0 0 0,0 0 0,0 0 0,1 0-559,-1 1 1291,-1 1-65,-1 1-196,-52 83 1078,28-48-2055,2 1 0,1 1 0,2 2 0,0 5-53,12-26-541,4-10-708,0 1 0,1-1 0,-1 6 1249,4-14-109,0-1-1,0 0 1,0 0 0,0 0 0,0 1 0,-1-1 0,1 0-1,0 0 1,0 0 0,0 1 0,0-1 0,0 0 0,0 0-1,0 1 1,0-1 0,0 0 0,0 0 0,0 1-1,0-1 1,0 0 0,0 0 0,0 0 0,0 1 0,1-1-1,-1 0 1,0 0 0,0 1 0,0-1 0,0 0 0,0 0-1,0 0 1,1 0 0,-1 1 0,0-1 0,0 0-1,0 0 1,1 0 0,-1 0 0,0 0 0,0 1 0,0-1-1,1 0 1,-1 0 109,10-4-4755,-9 3 4530,11-6-3257</inkml:trace>
  <inkml:trace contextRef="#ctx0" brushRef="#br0" timeOffset="59351.403">28475 1659 8960,'12'-1'2738,"-11"1"-2636,-1 0 0,0 0 0,0 0 0,0 0 0,0 0 0,1 0 0,-1 0 0,0 0 0,0 1 0,0-1 0,0 0 0,1 0 1,-1 0-1,0 0 0,0 0 0,0 0 0,0 1 0,0-1 0,0 0 0,1 0 0,-1 0 0,0 0 0,0 1 0,0-1 0,0 0 0,0 0 0,0 0 0,0 0 0,0 1 0,0-1 0,0 0 0,0 0-102,0 2 290,-1-1-1,1 0 0,-1 1 0,1-1 1,-1 0-1,0 0 0,0 1 0,1-1 1,-1 0-1,0 0 0,0 0 0,0 0 1,0 0-1,-1 0-289,-9 8 808,-1 0-1,0-1 1,0 0 0,-1-1 0,-10 4-808,-13 8 398,36-19-402,-1 0 0,1 0 1,0 1-1,-1-1 0,1 0 1,-1 1-1,1-1 0,0 0 0,-1 1 1,1-1-1,0 1 0,0-1 0,-1 1 1,1-1-1,0 1 0,0-1 0,0 1 1,-1-1-1,1 0 0,0 1 0,0-1 1,0 1-1,0 0 0,0-1 1,0 1-1,0-1 0,0 1 0,0-1 1,0 1-1,1-1 0,-1 1 0,0-1 1,0 0-1,0 1 0,0-1 0,1 1 1,-1-1-1,0 1 0,1-1 4,14 20-64,-9-14-35,3 7 67,0 1 0,0 0 0,-1 1 0,-1 0 0,0 0 0,-1 0 0,-1 1 0,0 1 32,-2-4 6,0-1 1,-1 0 0,0 10-7,-2-17 44,0 0 0,0 1-1,0-1 1,-1 0 0,0 0 0,0 0 0,0 1 0,-1-1-1,1 0 1,-1 0-44,1-5 15,1 1 0,0 0 1,-1 0-1,1-1 0,0 1 0,-1 0 0,1 0 0,-1-1 0,1 1 0,-1-1 0,1 1 0,-1 0 0,0-1 0,1 1 0,-1-1 0,0 1 1,1-1-1,-1 0 0,0 1 0,1-1 0,-1 0 0,0 1 0,0-1 0,0 0 0,0 0-15,0 0-46,0 0 1,0 0-1,0-1 0,-1 1 0,1 0 0,0-1 1,0 1-1,0-1 0,0 1 0,0-1 1,0 0-1,0 1 0,1-1 0,-1 0 0,0 1 1,0-2 45,-3-2-581,1 0 0,-1 0 0,1 0 0,0-1 1,1 0-1,-1 0 0,1 0 581,-7-18-3200,4 2-1578</inkml:trace>
  <inkml:trace contextRef="#ctx0" brushRef="#br0" timeOffset="59689.165">28439 1663 10880,'-9'-19'4032,"5"14"-3136,-1 5 607,5 0 1,0 0-864,5 0-288,-1 5-288,5-1-96,5-1 32,4-3 0,4 5 64,1-2-96,-1 1-64,10 4-864,-11 1-320,1-2-831,1 1-353,-5 4-1728</inkml:trace>
  <inkml:trace contextRef="#ctx0" brushRef="#br0" timeOffset="60030.898">28877 1738 11136,'13'-18'4439,"-9"15"-3848,-1-1 0,-1 0 0,1 0 0,-1 0 0,1 0-1,-1 0 1,0-2-591,-2 6 57,0 0-1,0-1 1,1 1-1,-1-1 1,0 1-1,0-1 1,0 1-1,0 0 1,0-1-1,0 1 1,0-1-1,0 1 1,0-1-1,0 1 1,0-1-1,-1 1 1,1 0-1,0-1 1,0 1-1,0-1 1,0 1-1,-1 0 0,1-1 1,0 1-1,0 0 1,-1-1-1,1 1 1,0 0-1,-1-1-56,0 1 62,0-1-1,0 1 0,0-1 0,0 1 1,0-1-1,0 1 0,0 0 0,-1 0 1,1 0-1,0 0 0,0 0 0,0 0-61,-31 4 491,22-2-361,-28 6 689,-28 12-819,55-17 69,1 1 0,0 1-1,0 0 1,0 0 0,1 1 0,0 0-1,0 0 1,-6 7-69,12-11 31,1 1 0,0 0-1,-1 0 1,1 0 0,0 0 0,0 1-1,0-1 1,1 0 0,-1 1 0,1 0 0,0-1-1,0 1 1,0 0 0,1-1 0,-1 1 0,1 0-1,0 2-30,0-4 10,0 0 0,0 0-1,1 0 1,-1 0 0,1 0-1,-1 0 1,1 0 0,0 0-1,0 0 1,-1-1 0,1 1-1,1 0 1,-1 0 0,0-1-1,0 1 1,1-1 0,-1 1-1,0-1 1,1 0 0,0 1 0,-1-1-1,1 0 1,0 0 0,-1 0-1,1 0 1,0-1 0,0 1-1,0 0 1,0-1 0,0 1-1,0-1 1,0 0 0,0 1-10,5-1 35,0 0 0,0 0 1,0 0-1,0-1 1,0 0-1,0 0 0,0-1 1,0 0-1,2-1-35,2-1 267,-1 2 0,0-1 1,6 1-268,-16 2 20,1 0 0,-1-1 1,1 1-1,-1 0 1,1 0-1,0 0 1,-1 0-1,1 0 0,-1 0 1,1 0-1,-1 0 1,1 0-1,-1 0 0,1 0 1,-1 1-1,1-1 1,-1 0-1,1 0 1,-1 0-1,1 1 0,-1-1 1,1 0-1,-1 1 1,0-1-1,1 0 1,-1 1-1,0-1 0,1 1 1,-1-1-1,0 0 1,1 1-1,-1-1 1,0 1-1,0-1 0,1 1 1,-1-1-1,0 1 1,0-1-1,0 1 0,0-1 1,0 1-1,1-1 1,-1 1-1,0 0-20,-1 3 67,0 0 0,1 0-1,-1-1 1,0 1 0,-1 0-1,0 1-66,-2 7 24,-9 45 199,-3 29-223,-9 42-4660,21-112 1385,-1-3-628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5:39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568 286 10112,'-7'1'956,"6"-1"-791,0 0 1,0 0-1,0 0 1,0 0-1,0 0 1,0 0-1,-1 0 1,1 0-1,0 0 1,0-1-1,0 1 1,0 0-1,0-1 1,0 1-1,0 0 1,0-1-1,0 0 1,0 1-1,0-1 1,0 0-1,0 1 1,1-1-1,-2-1-165,2 2 153,-1-1 0,1 1-1,-1-1 1,1 0 0,0 1-1,-1-1 1,1 0 0,0 0-1,0 1 1,0-1 0,-1 0-1,1 0 1,0 1 0,0-1-1,0 0 1,0 0 0,0 0-1,0 1 1,1-1 0,-1 0-1,0 0 1,0 1 0,1-2-153,9-14 555,-5 10-94,4-5-229,0 1 0,0-1 0,1 2 0,1-1 0,0 2-1,0-1 1,9-4-232,16-8 862,36-15-862,-34 19 312,-1 3 1,2 0-1,-1 3 0,2 1 0,5 1-312,-13 4 145,0 2 0,0 1 1,0 1-1,1 2 0,-1 1 0,20 4-145,-36-3 101,0 0-1,-1 2 1,1-1-1,-1 2 1,0 0-1,0 1 0,11 8-100,-20-12 49,-1 0 0,0 0 0,0 1 0,-1 0-1,1 0 1,-1 0 0,0 1 0,0 0 0,0-1-1,-1 1 1,1 0 0,-1 1 0,0-1 0,-1 1-1,0-1 1,1 1 0,-2 0 0,1 0 0,-1 0-1,0 0 1,1 5-49,-2-5 45,-1 0 0,1 0 0,-1 0 0,0 0 0,0 0 0,-1 0 0,0 0 0,0 0 0,-3 4-45,-4 9 121,-2 0-1,-4 4-120,10-14 26,-49 74 196,-4-3-1,-60 65-221,40-62 37,-103 120 24,149-164-82,2 2 1,2 1-1,2 2 1,-5 14 20,24-45-12,1 1 1,0 1 0,1-1-1,1 1 1,0 0-1,1 0 12,2-11-3,1 1 0,-1-1 0,1 0 0,0 0 0,0 0 0,1 0 0,-1 1 0,1-1 0,0 0 0,0 0 0,0 0 0,1 0 0,-1 0 0,1-1 0,0 1 0,0 0-1,0-1 1,1 1 0,-1-1 0,1 0 0,0 0 0,0 0 0,0 1 3,4 1 23,0-1 1,-1 0-1,1 0 0,1 0 1,-1-1-1,0 0 0,1 0 0,0-1 1,0 0-1,-1 0 0,1-1 1,4 0-24,12 1 148,1-1 1,0-2-1,13-1-148,46-6 352,96-6 285,-149 14-582,1 1 1,0 1 0,0 2-1,18 4-55,-34-4-134,-1 1 1,0 1-1,0 0 1,0 1-1,2 1 134,25 16-4202,1 4 4202,-15-9-3140,-4-4-802</inkml:trace>
  <inkml:trace contextRef="#ctx0" brushRef="#br0" timeOffset="476.138">2230 412 11648,'38'-116'5413,"-32"99"-3477,0 0 0,6-10-1936,-7 13 1721,-5 14-1699,-1-1 0,1 1 0,0 0-1,0 0 1,0 0 0,0 0 0,0 0-1,0 0 1,0 0 0,-1-1 0,1 1 0,0 0-1,0 0 1,0 0 0,0 0 0,0 0 0,-1 0-1,1 0 1,0 0 0,0 0 0,0 0 0,0 0-1,0 0 1,-1 0 0,1 0 0,0 0-1,0 0 1,0 0 0,0 0 0,0 0 0,-1 0-1,1 0 1,0 0 0,0 0 0,0 0 0,0 0-1,0 0 1,-1 0 0,1 1 0,0-1-1,0 0 1,0 0 0,0 0-22,-24 17 421,20-14-444,-71 53-37,-15 5 60,36-25 6,34-22-26,1 1 1,-10 8 19,22-16-14,0 0 1,1 0 0,0 1-1,0-1 1,0 1-1,1 1 1,-2 4 13,5-10-6,1 0 0,-1 0 0,1 0-1,0 1 1,1-1 0,-1 0 0,0 1 0,1-1 0,0 0 0,0 1 0,0-1 0,0 0-1,0 1 1,1-1 0,-1 0 0,1 1 6,1 0 0,-1 0-1,1 0 1,0 0-1,1 0 1,-1 0-1,0 0 1,1 0-1,0-1 1,0 1-1,3 2 1,8 5 1,-1 0-1,2-1 0,0-1 1,0 0-1,9 3 0,-24-11 0,124 59 85,55 15-85,-82-36 439,7 8-439,-71-30 275,-1 1 1,-1 2 0,0 0-1,26 25-275,-47-36 179,-1 0 0,0 0 0,-1 1 0,0 0 0,0 0-1,-1 1 1,-1 0 0,4 7-179,-8-14 71,0 0 0,-1 1 0,1-1-1,-1 1 1,0 0 0,0 0 0,0-1 0,-1 1-1,1 0 1,-1 0 0,-1 0 0,1 0 0,-1-1 0,1 1-1,-1 0 1,-1 0 0,1-1 0,-1 1 0,1-1 0,-1 1-1,-1-1 1,1 0 0,0 0 0,-2 1-71,-3 4 59,0-1 0,-1 0-1,0-1 1,-1 1 0,1-1 0,-1-1 0,-1 0 0,-2 1-59,-12 6 76,0-1 1,-25 7-77,11-6-168,1-2 1,-1-1 0,-1-2-1,0-2 1,0-2 0,0-1-1,0-2 1,-1-2 0,1-1-1,0-2 1,0-2 0,1-1 0,0-3-1,0 0 1,0-3 0,-6-4 167,30 10-703,-1 0 1,1-1 0,-13-9 702,22 14-482,1-1 0,-1 0 1,1 0-1,0 0 0,0 0 0,0-1 1,0 1-1,1-1 0,0 0 0,0 0 1,0 0-1,0-2 482,2 4-799,0 0 1,1-1-1,-1 1 1,1-1 0,0 1-1,-1 0 1,2-3 798</inkml:trace>
  <inkml:trace contextRef="#ctx0" brushRef="#br0" timeOffset="824.901">2208 219 12288,'-52'-4'4042,"38"5"-2424,17 2-783,8-1-547,-1 1 0,0-2 0,1 1 0,-1-1 0,0-1-1,1 0 1,-1 0 0,6-2-288,25-4 643,23-6-643,-38 6 121,24-4-54,230-41 777,-229 45-1249,0 2 0,1 2 0,-1 3 0,31 5 405,-21 3-4371,-1 3 1,37 13 4370,-37-8-4240</inkml:trace>
  <inkml:trace contextRef="#ctx0" brushRef="#br0" timeOffset="1181.273">3818 64 10880,'-13'-10'1327,"9"6"-999,1 1 0,-1 0-1,0 0 1,0 0 0,0 1 0,0 0 0,-1-1-1,1 2 1,-1-1 0,1 0 0,-4 0-328,3 1 144,1-1-1,-1 1 1,0 0 0,0 1-1,0-1 1,0 1 0,0 0-1,0 0 1,0 1 0,0 0-1,0-1 1,0 2 0,1-1-1,-1 0 1,0 1 0,1 0-1,-1 0-143,-10 8 444,0 0 0,1 0 0,1 2 0,-10 9-444,-49 56 1067,46-47-843,3-5 139,1 1-1,1 0 1,1 2-1,2 0 1,-8 18-363,21-36 113,0 1-1,1 0 1,1 0 0,0 0 0,0 1-1,1-1 1,1 1 0,0 2-113,0-5 72,2-1 0,-1 1 0,1 0 1,1 0-1,0 0 0,0-1 0,0 1 1,1-1-1,0 1 0,1-1 0,2 4-72,-2-6 45,-1 0 0,1 0 0,0-1 0,0 1-1,0-1 1,1 0 0,0 0 0,0 0 0,6 3-45,-8-6 19,1 0 1,-1 0-1,1 0 1,0-1 0,-1 1-1,1-1 1,0 0-1,0 0 1,0 0-1,0-1 1,0 1-1,0-1 1,0 0 0,0-1-1,1 1 1,-1 0-1,3-2-19,13-3 47,0-1 1,-1-1-1,0 0 0,-1-2 0,1 0 1,-2-1-1,1-1 0,11-10-47,-6 3 42,-2 0 0,0-1 0,-1-2 0,-1 0 0,-1 0 0,2-5-42,-5 3 237,-1 1 0,-1-1 1,0-1-1,-2-2-237,-9 22 85,0 0 1,-1 0-1,0-1 0,0 1 0,0 0 1,0-4-86,-1 7 10,0 1 0,0 0 0,0-1 0,0 1 0,0 0 0,0 0 0,0-1 0,0 1 0,0 0 0,0-1 0,0 1 0,0 0 0,0-1 0,0 1 0,0 0 0,0 0 0,0-1 0,0 1 0,-1 0 0,1-1 0,0 1 0,0 0 0,0 0 0,-1-1 0,1 1 0,0 0 0,0 0 0,-1 0 0,1 0 0,0-1 0,0 1 0,-1 0 0,1 0 0,0 0 0,-1 0 0,1 0 0,0 0 0,0-1 0,-1 1 0,1 0 0,0 0 0,-1 0 0,1 0 0,0 0 0,-1 0 0,1 0 0,0 1 0,-1-1 0,1 0-10,-3 1 43,-1 0-1,1 1 1,0-1-1,0 1 1,-1 0-1,1 0 0,0 0 1,1 0-1,-3 3-42,-27 26 194,18-13-140,0-1 0,1 2 0,1 0-1,1 0 1,1 1 0,0 1 0,-5 20-54,-9 31 55,-8 53-55,8-8 51,-8 104-51,4 123-1193,9-88-4374,17-235 3350,0-1 0,-1 1 0,-1-1-1,-4 9 2218,6-23-1249,-1-1 0,1 0-1,-1 0 1,-3 5 1249,6-10-5</inkml:trace>
  <inkml:trace contextRef="#ctx0" brushRef="#br0" timeOffset="1649.967">4469 9 14464,'-10'-8'4680,"10"8"-4562,-1 0 1,1 0-1,0 0 0,0 0 0,0 0 0,-1 0 1,1 0-1,0 0 0,0 0 0,-1 0 1,1 0-1,0 0 0,0 0 0,0 0 1,-1 0-1,1 0 0,0 0 0,0 0 0,0 0 1,-1 0-1,1 0 0,0 0 0,0 0 1,0 0-1,0 1 0,-1-1 0,1 0 0,0 0 1,0 0-1,0 0-118,-2 3 339,1-1 1,1 1-1,-1 0 1,0-1 0,0 1-1,1 0 1,0-1-1,-1 2-339,-17 158 2315,-22 85-1863,-39 280-344,41-238-1189,-5-1-3310,34-235 967,-2-1 0,-15 43 3424,23-85-904,-2 1-1,1-2 1,-1 1-1,0 0 1,-5 5 904,1-3-1476,-1-1 0,-1 0 0,-2 1 1476,13-12-4</inkml:trace>
  <inkml:trace contextRef="#ctx0" brushRef="#br0" timeOffset="2066.962">1 2141 11904,'1'-4'698,"1"0"1,0 0-1,0 0 1,1 1-1,-1-1 1,1 1-1,2-3-698,2-1 463,0 1 0,0 0 0,1 0 0,3-2-463,0 1 477,1 1 0,-1 0 1,1 1-1,0 0 0,0 1 1,0 1-1,12-3-477,-6 2 397,41-9 701,0 2 0,34 0-1098,128-2 826,-215 13-792,194-6 740,42 4-86,56 3-86,734 14 776,-605-8-1044,815-3-78,-1045-7-347,-41-1-207,-119 2 0,-18 1-621,1 0-1,-1 1 0,0 1 1,1 1-1,17 4 920,-34-6-432,0 1 1,-1 0 0,1 0-1,-1 0 1,1 0-1,-1 0 1,1 0-1,-1 0 1,0 1-1,1 0 432,-3-1-346,1-1-1,-1 1 0,1-1 1,-1 1-1,1 0 0,-1 0 1,0-1-1,0 1 0,1 0 1,-1 0-1,0-1 1,0 1-1,0 0 0,0 0 1,1-1-1,-1 1 0,-1 0 1,1 0 346</inkml:trace>
  <inkml:trace contextRef="#ctx0" brushRef="#br0" timeOffset="2550.932">1812 2378 10880,'0'-9'959,"0"5"-585,0 0-1,0 0 1,1 1 0,-1-1 0,1 1-1,0-1 1,0 0 0,0 1-1,0-1 1,1 1 0,-1 0-1,1-1 1,0 1 0,0 0-1,0 0 1,2-2-374,-3 5 110,-1-1-1,1 1 1,0 0 0,-1 0 0,1-1-1,-1 1 1,1 0 0,0 0-1,-1 0 1,1 0 0,-1 0-1,1 0 1,0 0 0,-1 0-1,1 0 1,0 0 0,-1 0-1,1 0 1,-1 0 0,1 0-1,0 1 1,-1-1 0,1 0-1,-1 0 1,1 1 0,-1-1-1,1 0 1,-1 1 0,1-1-1,-1 1 1,1-1 0,-1 0 0,1 1-1,-1-1 1,0 1 0,1-1-1,-1 1 1,0 0 0,1-1-1,-1 1 1,0-1 0,0 1-1,0 0 1,1-1 0,-1 1-1,0 0-109,2 7 337,0 1-1,0 0 1,-1 0-1,0 0 1,-1 0-1,0 2-336,1 10 317,1 144 1635,-12 89-1952,-5-32 275,-9 154-79,18 1-336,7-354-85,-1 12-859,5 23 1084,-4-47-530,1-1 0,0 1 0,1-1 0,1 0 0,-1 1 0,1-2 0,3 5 530,-6-12-334,0 1 0,1-1 0,-1 1 0,1-1 0,0 0 0,-1 0 0,1 0 0,0 0 0,0 0 0,1 0 0,1 1 334,-2-2-567,1 0 0,-1-1 0,1 1 0,-1 0 0,1-1 0,-1 0 0,1 1 0,-1-1 1,1 0-1,1-1 567</inkml:trace>
  <inkml:trace contextRef="#ctx0" brushRef="#br0" timeOffset="2985.685">2935 2632 13440,'-1'-26'1673,"0"-2"554,-2 1 0,-1-5-2227,2 25 170,1-1 258,0 0-1,-1 1 1,0-1 0,-3-6-428,4 12 112,0 0 1,0 0-1,0 0 1,0 0-1,-1 0 0,1 0 1,-1 0-1,1 0 0,-1 1 1,0-1-1,1 0 1,-1 1-1,0 0 0,0-1 1,0 1-1,0 0 1,0 0-1,0 0 0,-2 0-112,-1 0 133,-1 0-1,1 0 1,-1 1 0,1-1-1,-1 1 1,1 1-1,-1-1 1,1 1-1,-1 0 1,1 0 0,-5 2-133,-4 1 168,0 1 0,1 1 0,-12 6-168,-2 5 185,1 0 1,1 1-1,1 2 1,0 1-1,1 0 1,2 2-1,0 0 1,1 2-1,-13 22-185,13-16 182,1 1 0,2 2 0,-5 14-182,13-25 28,1 1-1,0 0 0,2 0 1,1 0-1,-1 13-27,6-32 3,-1 1 0,1-1 0,0 1 0,0-1 0,0 1 0,1-1-1,0 1 1,0-1 0,0 0 0,1 1 0,-1-1 0,2 0-3,-2-3 4,0 0 0,0-1 0,0 1 0,0-1 0,0 1 0,1-1 0,-1 0-1,0 1 1,1-1 0,-1 0 0,1 0 0,0 0 0,-1 0 0,3 1-4,-1-1 7,-1-1 0,1 1 1,0 0-1,0-1 0,0 0 1,0 1-1,0-1 0,0 0 1,0-1-1,0 1 0,3-1-7,8-2 22,-1 0 0,1-1-1,-1-1 1,0 0-1,-1-1 1,1 0-1,-1-1 1,8-5-22,-2-1 4,-1-1 0,-1 0-1,0-1 1,-1-1 0,4-6-4,15-23 143,-2-1-1,-2-2 0,21-45-142,4-20 901,-45 95-418,-10 18-479,0 0 0,0 0 0,0 0 0,0 0 0,0 0 0,0 0 0,0 0 0,0-1 0,0 1 0,1 0 0,-1 0 0,0 0 0,0 0 0,0 0 0,0 0 0,0 0 0,0 0 0,0 0 0,0 0 0,0 0 0,0 0 0,0 0 0,1 0 0,-1 0 0,0 1 0,0-1 0,0 0 0,0 0 0,0 0 0,0 0 0,0 0 0,0 0 0,0 0 0,0 0 0,0 0 0,0 0 0,0 0 0,0 0 0,1 0 0,-1 0 0,0 0 0,0 0 0,0 0 0,0 1 0,0-1 0,0 0 0,0 0 0,0 0 0,0 0-1,0 0 1,0 0 0,0 0 0,0 0 0,0 0 0,0 0 0,0 1-4,1 12 185,-3 23-25,-1 0 0,-2 2-160,-5 58 32,5 59 320,7 0 1,16 94-353,23 88-1044,-9-114-2818,-27-192 3039,0 10-3001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5:38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10 6656,'-6'1'599,"1"0"1,0 0-1,-1-1 1,1 0-1,0 0 1,-1 0 0,1 0-1,0-1 1,-1 0-1,1 0 1,0-1-1,-2 0-599,4 1 466,-1 0 0,0 0 0,1 0-1,-1 1 1,0-1 0,-2 1-466,5 0 151,0 0 0,-1 0 0,1 0 0,0 0 0,0 0 0,0 0 0,-1 0 0,1 0 0,0 1 0,0-1 0,0 0 0,0 1 0,0-1 0,-1 1 0,1-1 0,0 1 0,0 0 0,0 0 0,1-1 0,-1 1 0,0 0 0,0 0-151,1-1 58,0 1-1,0-1 0,0 0 1,0 1-1,0-1 0,0 0 1,0 1-1,0-1 0,0 1 0,0-1 1,0 0-1,0 1 0,1-1 1,-1 0-1,0 1 0,0-1 1,0 0-1,1 0 0,-1 1 1,0-1-1,0 0 0,1 1 0,-1-1 1,0 0-1,0 0 0,1 0 1,-1 1-58,10 6 714,-4-4-510,-1 0 0,1-1 0,0 0 0,0 0 0,0 0 0,0-1 0,5 1-204,49 3 762,-37-3-456,119 5 373,34 4-434,-126-6-203,0 2 0,27 10-42,-66-15-149,0 1 1,-1 1 0,1 0 0,-1 0-1,4 3 149,-13-7-97,0 0 0,0 1 0,-1-1 0,1 1 0,0-1 0,0 0 0,-1 1 0,1 0-1,0-1 1,-1 1 0,1-1 0,0 1 0,-1 0 0,1 0 0,-1-1 0,1 1 0,-1 0 0,1 0 0,-1 0-1,0-1 1,1 1 0,-1 0 0,0 0 0,0 0 0,0 0 0,0 0 0,0-1 0,0 1 0,0 0 0,0 1 97,-1 0-439,0 0 0,0 0 0,0 0 1,-1 0-1,1 0 0,0 0 1,-1 0-1,0 0 0,0 0 1,1-1-1,-2 1 439,-27 25-5381</inkml:trace>
  <inkml:trace contextRef="#ctx0" brushRef="#br0" timeOffset="348.178">45 644 14208,'9'3'5343,"23"-10"-4127,25-8 544,-26 3-32,14-5-928,17-2-192,19 2-448,3 5-128,1 5-32,-5 7-448,-8 4-160,-6 4-1536,15-1-576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5:46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509 2565 26239,'45'-7'0,"30"2"-32,-39 5 128,12 0-224,2 5 32,-9 2-1728,-5 5-768,-9 0 1312,-15 3-2528,-12 6-959,-12-1 255</inkml:trace>
  <inkml:trace contextRef="#ctx0" brushRef="#br0" timeOffset="348.621">28 3200 14208,'-27'23'5279,"40"-23"-4127,32 0 672,-10-3 0,28-5-832,13-4-128,8 0-544,18 0-128,6 0-128,-6 5-256,-13 2-32,-17 1-1376,-4 1-544,-16 3-1184,-7-5-383,-4 10-1537</inkml:trace>
  <inkml:trace contextRef="#ctx0" brushRef="#br0" timeOffset="877.913">2386 1785 9472,'-2'-6'496,"1"0"1,-1 0-1,1 0 0,0 0 1,0 0-1,1-1 1,-1 1-1,2 0 1,-1 0-1,1 0 0,-1-1 1,3-4-497,-3 10 151,0 0 0,0 0 1,0 0-1,1 0 0,-1 0 0,0 0 1,1 0-1,-1 0 0,1 0 0,-1 0 1,1 0-1,-1 0 0,1 0 0,-1 1 1,1-1-1,0 0 0,-1 0 0,1 1 1,0-1-1,0 1 0,0-1 0,0 0 1,-1 1-1,1 0 0,0-1 0,0 1-151,0 0 136,0 0-1,0 0 0,1 0 1,-1 1-1,0-1 0,0 0 1,0 1-1,0-1 0,0 0 1,0 1-1,0-1 0,0 1 1,-1 0-1,1-1 0,0 1 1,0 0-1,0 0 0,-1-1 1,1 1-1,0 0 0,-1 0 1,1 0-1,0 0-135,3 6 255,0 1 1,0-1-1,-1 1 1,0-1-1,-1 1 1,1 0-1,-1 0 1,-1 0-1,0 0 1,0 3-256,7 65 914,-3-1 1,-5 56-915,-16 155 656,-41 292-289,-6 87-724,59-601-1866,4 27 2223,0-84-570,0 0 1,1 0 0,0 0-1,1 1 570,-2-8-91,0 1 0,0-1-1,0 0 1,0 1 0,0-1-1,0 0 1,0 1 0,0-1-1,1 0 1,-1 1 0,0-1-1,0 0 1,0 1 0,0-1-1,1 0 1,-1 1 0,0-1 0,0 0-1,0 1 1,1-1 0,-1 0-1,0 0 1,1 0 0,-1 1-1,0-1 1,0 0 0,1 0-1,-1 0 1,0 1 0,1-1-1,-1 0 1,0 0 0,1 0-1,-1 0 1,1 0 0,-1 0-1,0 0 1,1 0 0,-1 0-1,0 0 1,1 0 0,-1 0-1,0 0 1,1 0 91,0-1-330,0 0 0,0 0 0,0 0 0,0 0 0,0 0 0,0 0 0,0-1 0,0 1 0,0 0 1,0 0-1,0-2 330,16-39-5168</inkml:trace>
  <inkml:trace contextRef="#ctx0" brushRef="#br0" timeOffset="1469.793">2753 1979 10880,'-23'-32'3509,"23"32"-3404,-1-1 0,1 0 1,-1 1-1,1-1 0,0 0 0,-1 0 0,1 0 1,0 1-1,-1-1 0,1 0 0,0 0 1,0 0-1,0 0 0,0 1 0,0-1 0,0 0 1,0 0-1,0 0 0,0 0 0,1 1 1,-1-1-1,0 0 0,1 0 0,-1 0 0,0 1 1,1-1-1,-1 0 0,1 0 0,-1 0-105,2-1 268,0 0 0,0 0 0,0 1 0,1-1-1,-1 0 1,0 1 0,2-1-268,0-1 386,33-18 218,0 0 1,2 3-1,0 1 0,1 2 1,1 2-1,0 1 1,1 3-1,0 1 1,17 0-605,-27 4 401,0 2 1,1 2-1,-1 1 1,13 3-402,-26-2 223,-1 1 0,1 1 0,-1 1 1,0 0-1,0 2 0,-1 0 0,0 0 0,1 3-223,-13-8 68,-1 1 1,1 0-1,-1 0 0,0 1 0,0-1 0,0 1 0,-1 0 0,1 0 0,-1 0 0,0 0 0,0 0 0,-1 1 0,1 0 0,-1-1 0,1 3-68,-1 0 70,0 0-1,-1 0 1,1 0 0,-1 0-1,-1 0 1,0 0 0,0 0 0,0 1-1,-1-1 1,0 3-70,-4 12 77,-1-2 1,0 1-1,-2-1 0,0 0 0,-2 0 1,-9 15-78,-11 14 1,17-29-38,0 1 0,2 1 0,-1 2 37,9-17-12,0 1 0,1-1 0,0 1 0,0-1 1,1 1-1,0 0 0,0 0 0,1 0 0,0-1 1,0 1-1,2 5 12,0 2-2,2-1 0,0 0 0,1 0 0,0 0 0,1 0 0,1-1 0,7 11 2,4 5 2,2-1-1,23 24-1,97 94 47,-25-30 37,-80-78-32,-2 2 0,2 7-52,-19-23 26,-1-1 0,-1 2-1,-2 0 1,7 17-26,-12-23 14,-1 1 0,-1 0 0,0 0 0,-2 1 0,0-1-1,0 17-13,-3-28 30,0 1 0,0 0 0,-1 0 0,0 0 0,-1 0 0,0 0-1,-1-1 1,0 1 0,0-1 0,-1 0 0,0 0 0,-1 0 0,0-1 0,0 1-1,-1-1 1,0 0 0,0-1 0,-1 1 0,0-1 0,-5 4-30,-7 3 28,0 0 0,-1-2 0,0 0 1,-1-1-1,-1-1 0,1-1 1,-2-1-1,-4 1-28,-18 3-54,0-2 0,-1-2 0,-32 1 54,14-4-164,-28-3 164,62-3-567,0-1 0,0-1 0,0-2 0,-3-2 567,32 7-82,0 0 1,1 0-1,-1 0 0,0-1 1,1 1-1,-1 0 0,0 0 1,1-1-1,-1 1 1,0 0-1,1-1 0,-1 1 1,1-1-1,-1 1 1,1-1-1,-1 1 0,1-1 1,-1 0 81,1 1-68,0 0 0,0-1 0,0 1 0,0-1 1,0 1-1,0 0 0,0-1 0,0 1 0,0 0 1,0-1-1,0 1 0,0-1 0,0 1 0,0 0 1,0-1-1,0 1 0,1 0 0,-1-1 0,0 1 1,0 0-1,1-1 0,-1 1 0,0 0 0,1-1 68,2-2-644,1 0-1,-1 0 1,1 0-1,0 1 0,2-1 645,0-1-832,83-54-12474,-24 23 7914</inkml:trace>
  <inkml:trace contextRef="#ctx0" brushRef="#br0" timeOffset="1977.305">4714 2415 9984,'5'-10'894,"0"0"0,1 1 1,1-1-1,0 1 0,0 0 0,0 1 1,3-2-895,22-28 1537,36-55 1627,25-50-3164,-71 105 388,-2-1 0,-1-1 0,-2 0 0,-2-2 0,4-20-388,-8 19 940,3-36-940,-12 64 146,-1 0 0,0 0 0,-1 0 0,-1-1 0,0 1 0,-2 0 0,1 0-146,1 11 66,0-1-1,0 1 0,-1 0 1,0 0-1,1 0 1,-1 0-1,0 1 0,-1-1 1,1 0-1,-1 1 0,1 0 1,-1-1-1,0 1 1,0 0-1,-1 1 0,-3-4-65,5 5 43,-1-1 0,0 1-1,0 0 1,0 0-1,-1 0 1,1 0 0,0 1-1,0-1 1,0 1 0,-1-1-1,1 1 1,0 0-1,0 1 1,-1-1 0,1 0-1,0 1 1,0 0 0,0 0-1,0 0 1,0 0 0,0 0-1,-3 2-42,-4 3 94,-1 0 0,1 1 0,0 0 1,0 1-1,-3 3-94,-49 51 252,47-47-212,-86 99 130,41-35-87,3 2 0,-15 35-83,1 9 138,-15 49-138,40-70 121,4 1 0,-21 88-121,49-139 62,2 1 0,2-1 0,3 2 0,3-1 0,2 0 0,3 36-62,2-66 23,0 0 0,2 0 0,0 0 0,2-1-1,1 0 1,1 0 0,0-1 0,2 0 0,1 0 0,1-1 0,1-1 0,0 0 0,2-1 0,0-1 0,2 0 0,0-2 0,0 0 0,2 0 0,0-2-1,14 8-22,-18-14 8,0 0-1,1-2 1,0 0-1,0 0 1,1-2-1,0 0 1,0-1-1,0 0 1,0-2-1,1 0 1,-1-1-1,1-1 1,-1-1-1,0-1 0,4 0-7,-12 0 12,0 0 0,0 0 0,0-1 0,-1 0 0,1 0 0,-1-1 0,1-1 0,-1 0 0,0 0 0,-1 0 0,1-1 0,-1-1 0,-1 1 0,1-1 0,-1 0 0,0-1 0,0 0 0,-1 0 0,-1-1 0,1 1 0,-1-1 0,0 0 0,-1-1 0,2-5-12,-2 1 13,0 1-1,-1-1 0,-1 0 1,0 0-1,0 0 0,-2 0 1,0-1-1,0 1 0,-2 0 1,1 0-1,-2 0 1,0 0-1,-2-3-12,2 7 4,-1 0 1,0-1-1,0 2 0,-1-1 1,-1 0-1,0 1 0,0 0 1,-2-2-5,2 5-3,1 0-1,-1 1 1,0-1 0,0 1 0,0 1 0,-1-1-1,0 1 1,0 0 0,0 1 0,0-1-1,-6 0 4,0 0 0,-1 0-1,1 2 0,-1 0 0,0 0 0,0 2 0,0-1 1,0 2-1,-6 0 1,0 2 0,-1 0 0,1 1 1,0 1-1,1 1 0,-11 5 0,17-5-272,1 0 0,-1 0-1,1 1 1,1 1 0,-1 0 0,1 1-1,1 0 1,-1 1 0,2 0 0,-1 0 0,-4 8 272,9-11-295,0 0 0,1 1 0,0-1 0,0 1 0,0-1 0,1 1 0,0 0 1,1 1-1,0-1 0,0 0 0,1 1 0,0-1 0,0 1 0,1-1 1,0 1-1,1-1 0,0 1 0,0-1 0,2 4 295,0 0-2115,2 0-1,0 0 1,1 2 2115</inkml:trace>
  <inkml:trace contextRef="#ctx0" brushRef="#br0" timeOffset="2423.29">5347 3532 12032,'-5'-5'1409,"-17"-15"2980,21 19-4240,0-1 1,0 1 0,0-1-1,0 1 1,0-1 0,1 0-1,-1 0 1,1 1 0,-1-1-1,1 0 1,-1 0-1,1 1 1,0-1 0,0-1-150,1 0 579,0 0 0,0 0 1,1 1-1,-1-1 0,1 0 1,0 1-1,0 0 0,0-1-579,10-12 472,-1-1 0,10-16-472,-18 24 204,-5 9 361,-8 14 229,4-2-526,0 0 0,0 1-1,-1 7-267,5-15 14,1 0 0,0 0 0,0 0 0,0 0 0,0 0-1,1 0 1,0 1 0,1-1 0,0 3-14,-1-8 11,0 0 1,0 0-1,1-1 0,-1 1 1,0 0-1,1 0 1,-1-1-1,1 1 0,-1 0 1,1-1-1,-1 1 1,1-1-1,-1 1 0,1 0 1,0-1-1,-1 1 0,1-1 1,0 1-1,0-1 1,-1 0-1,1 1 0,0-1 1,0 0-1,0 0 1,-1 1-1,1-1 0,0 0 1,0 0-1,0 0 1,-1 0-1,1 0 0,0 0 1,0 0-1,0 0 1,0-1-12,1 1-98,-1 0 1,0 0-1,0-1 1,0 1-1,0-1 1,0 1-1,0-1 1,0 1-1,0-1 1,0 0-1,0 1 1,1-1 97,-2 0-313,1 0 0,-1 1 1,1-1-1,-1 0 0,1 1 0,-1-1 1,1 0-1,-1 0 0,0 1 1,1-1-1,-1 0 0,0 0 1,0 0-1,1 1 0,-1-1 0,0 0 1,0 0-1,0 0 313,1-7-4245,2-4-1392</inkml:trace>
  <inkml:trace contextRef="#ctx0" brushRef="#br0" timeOffset="3251.24">5726 1911 6528,'-3'-5'1154,"2"3"-622,0 0-1,0 0 1,0 0 0,-1-1-1,1 2 1,-1-1-1,1 0 1,-1 0 0,0 0-1,0 1 1,0-1-1,0 1 1,0-1 0,0 1-1,0 0 1,-1 0-1,-1-1-530,3 2 227,-1-1 1,0 0 0,0 0 0,1 0 0,-1 0 0,0 0 0,1 0 0,-1 0 0,1-1-1,-1 1 1,1 0 0,0-1 0,0 1 0,0-1 0,-1 0 0,1 1 0,1-1 0,-1 0-1,0 0 1,0 1 0,1-2-229,-1 2 108,1-1 0,0 0-1,0 1 1,0-1 0,1 0-1,-1 1 1,0-1 0,0 1-1,1-1 1,-1 0 0,1 1-1,0-1 1,-1 1 0,1-1-1,0 1 1,0 0 0,0-1-1,0 1 1,0 0 0,0 0-1,0-1 1,1 1 0,-1 0-1,0 0 1,1 0-108,6-4 209,-1 1-1,1 0 1,0 0 0,1 0 0,-1 1-1,1 1 1,8-2-209,-1-1 294,-9 3-222,-1 1 0,1 0 0,-1 0 0,1 1 1,-1 0-1,1 0 0,-1 0 0,0 1 0,1 0 1,-1 0-1,1 0 0,1 2-72,-8-3 3,24 5 153,0 1 1,-1 1 0,0 1-1,0 1 1,-1 0-1,0 2 1,-1 1 0,0 1-1,-1 1 1,0 0-1,17 17-156,-28-21 98,1 1-1,-1-1 0,-1 2 1,0-1-1,0 1 0,-1 0 1,-1 1-1,1 2-97,-3-7 7,0 0-1,-1 0 1,0 1-1,0-1 1,-1 1-1,0 0 1,0-1 0,-1 1-1,0 0 1,-1 0-1,0 0 1,0 0-1,-1 2-6,-1 3 69,-1 1 0,-1-1 1,0 0-1,0 0 0,-2 0 0,1-1 0,-4 4-69,-4 6 183,-1-1 1,0 0 0,-16 15-184,13-14 0,0 0 0,2 1 0,-7 14 0,19-31 2,0 0-1,0 0 0,0 1 1,1-1-1,1 1 1,-1 0-1,1-1 1,0 1-1,1 0 1,0 0-2,0 7-19,1 0 1,1 0 0,0 0-1,3 6 19,0-1-124,1-1-1,1 0 1,1 0-1,1-1 1,8 14 124,15 18 17,11 12-17,2 2 200,-11-11-59,-2 1-1,-3 1 0,9 28-140,-31-68 8,-2 0-1,0 1 0,-1-1 1,0 1-1,-2 0 0,1 8-7,-2-18 5,-1 0 1,0 1-1,0-1 0,-1 0 0,0 1 1,0-1-1,0 0 0,-1 0 1,0 0-1,0 0 0,-1 0 0,0-1 1,1 1-1,-2-1 0,1 1 0,-1-1 1,-4 4-6,-3 3 9,-2-2 0,1 0 0,-1 0 0,-1-1-1,0 0 1,0-2 0,-1 0 0,0 0 0,0-1 0,-3 0-9,-17 5 42,-1-2-1,0-2 1,0-1 0,-1-1-42,-22-1-102,29-2-723,0 1 1,0 2-1,-3 1 825,31-5-142,0-1-161,0 0 0,0 1-1,1-1 1,-1 1-1,0-1 1,0 1-1,0 0 1,0 0-1,1 0 1,-1 0-1,0 0 1,1 0-1,-1 0 1,1 1-1,-1-1 1,0 1 303,2-2-92,0 1 0,0-1 0,0 0 0,-1 0 0,1 0 0,0 0 1,0 0-1,0 0 0,0 1 0,0-1 0,0 0 0,0 0 0,0 0 0,0 0 0,0 0 1,0 1-1,0-1 0,0 0 0,0 0 0,0 0 0,0 0 0,0 1 0,0-1 1,0 0-1,0 0 0,0 0 0,0 0 0,0 0 0,0 1 0,0-1 0,0 0 1,0 0-1,0 0 0,0 0 0,1 0 0,-1 0 0,0 1 0,0-1 0,0 0 1,0 0-1,0 0 0,0 0 0,1 0 0,-1 0 92,11-2-5946</inkml:trace>
  <inkml:trace contextRef="#ctx0" brushRef="#br0" timeOffset="4648.695">6738 1484 11264,'-3'-1'725,"1"-1"0,0 1 1,0 0-1,0-1 1,0 1-1,0-1 0,0 1 1,0-1-1,-1-1-725,3 3 133,-1-1 1387,1 1-16,0 0 48,2 1-1095,0 0 0,0 0 0,0 0-1,0 0 1,1 0 0,-1-1 0,0 1 0,1-1-457,6 3 521,48 18 1862,29 18-2383,-38-17 315,1-2 0,27 7-315,-21-12 5,2-2 0,3-1-5,-48-11 72,7 1 54,0 1-1,0 1 0,0 1 1,0 1-1,12 5-125,-30-11 9,1 1 1,-1-1-1,0 1 0,0 0 0,1 0 1,-1-1-1,0 1 0,0 0 0,0 0 1,0 0-1,0 0 0,0 0 0,0 0 1,0 0-1,-1 0 0,1 1 0,0-1 1,-1 0-10,1 1 13,-1 0 1,0-1 0,0 1 0,0-1-1,-1 1 1,1 0 0,0-1-1,0 1 1,-1-1 0,1 1 0,-1 0-1,0-1 1,1 1 0,-1-1 0,0 0-1,0 1 1,0-1-14,-23 41 120,-2 3 96,-16 37-216,-60 169 141,10 4 1,-33 164-142,71-158 56,21-91-859,30-156-53,0-1 0,-1 1 0,-1-1 0,-2 5 856,6-17-308,1 0 0,-1 1 0,0-1 0,0 0 0,1 0 0,-1 0 0,0 0 0,0 0 0,0 0 0,0 0 0,0 0 0,0 0 0,-1 0 0,0 0 308,1 0-346,1-1 1,-1 0-1,0 0 1,1 0-1,-1 0 1,0 0-1,0 0 1,1 0 0,-1 0-1,0 0 1,1 0-1,-1 0 1,0 0-1,0-1 1,1 1 0,-1 0-1,0 0 1,1-1-1,-1 1 1,0-1-1,1 1 1,-1 0 0,1-1-1,-1 1 1,1-1-1,-1 1 1,1-1-1,-1 1 1,1-1 345,-9-10-5333</inkml:trace>
  <inkml:trace contextRef="#ctx0" brushRef="#br0" timeOffset="5901.441">2047 465 10112,'-1'-8'2339,"-2"8"-1113,-9 16-386,7-6-536,-7 7 108,-8 13 2034,-14 32-2446,9-8 1026,1 2 0,-10 41-1026,-28 127 1058,4 22-322,-4 67-320,-24 240 474,18 66-890,40-224 336,8-14 40,-14 224 240,26-485-492,-9 137 147,14-148 118,7 35-389,-1-110 106,0 0 0,6 17-106,-5-35 29,0-1 1,1 0 0,0-1-1,1 1 1,1-1 0,0 0-30,-3-8 9,0 0 1,0 0 0,0-1 0,1 0 0,0 0-1,0 0 1,0 0 0,1-1 0,-1 0 0,1 0-1,0 0 1,1-1 0,-1 0 0,0 0 0,1-1-1,-1 1 1,4-1-10,13 3 16,0-1-1,0-1 0,0-1 0,13-2-15,-18 1 2,196-4 49,-114 0-1,110 1 52,736 21 205,-312-2-204,548-24-65,-816-1-166,-30-1-10,400-5-178,-657 14 302,132-2-5,-131-1 31,45-10-12,-107 10 10,-1 0 0,0-2 0,0 0 0,0 0 0,-1-2 0,0 0 1,0-1-1,-1 0 0,4-4-10,0-1 10,-2-1 1,1-1 0,-2 0-1,0-2 1,-1 1 0,-1-2-1,3-4-10,41-62-22,-3-2-1,-4-2 1,-4-3 0,-3-1-1,-5-4 23,5-33 5,-7-2 0,12-84-5,27-267-79,-40 180 20,2-161-842,-20-54 901,-39-271-427,-2 453 629,-1-17-116,23 348-85,0-35-13,-2 1 0,-1 0-1,-2 0 1,-8-23 12,11 51-2,-1 0-1,0 1 1,-1 0 0,0 0-1,0 0 1,-1 0 0,0 1-1,-1 0 1,0 1-1,0-1 1,0 1 0,-1 0-1,0 1 1,-1 0-1,1 0 1,-3 0 2,-23-12 20,0 2-1,0 2 1,-34-10-20,63 22 6,-155-45 250,-56-1 11,-64 6-11,-65 12-107,-74 19-64,-79 24-85,-86 35-96,-222 82-127,-5 42-800,456-95-115,-199 43-1982,107-18-2623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5:57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1027 1232 6656,'-1'-1'280,"-1"-1"0,0 1 1,0-1-1,1 1 0,-1 0 1,0 0-1,0 0 0,0 0 1,-1 0-1,1 1 0,0-1-280,-29-1 2287,-65 2 1532,95 0-3772,0 0 1,1 0-1,-1 0 1,0 0 0,1 1-1,-1-1 1,1 0-1,-1 0 1,0 0-1,1 1 1,-1-1-1,1 0 1,-1 1-1,1-1 1,-1 0-1,1 1 1,-1-1 0,1 1-1,-1-1 1,1 1-1,0-1 1,-1 1-1,1 0-47,-6 16 829,6-9-519,-1 0 0,1-1 0,1 1 0,0 0-310,0 1 245,0-1 0,1 1-1,0-1 1,1 1 0,0-1-1,0 0 1,1 0-1,0 0 1,1 2-245,-3-7 50,0 0 0,0 0 0,1 0 0,-1 0 0,1 0 0,-1 0 0,1-1 0,0 1 0,0-1 0,0 0 0,0 0 0,0 0 0,0 0 0,1-1 0,-1 1 0,1-1 0,-1 0 0,1 0 0,0 0 0,-1 0 0,1-1 0,2 1-50,-4-1 32,0-1 1,1 1 0,-1 0 0,0 0-1,0-1 1,0 0 0,0 1 0,0-1 0,0 0-1,0 0 1,0 0 0,0 0 0,0 0-1,0 0 1,-1-1 0,3-1-33,-2 1 46,1-1 1,-1 0 0,0 0-1,0 0 1,0-1-1,0 1 1,0 0-1,-1-1 1,2-2-47,-1-1 48,-1 1 0,1-1 0,-1 0 0,0 1 0,0-1 0,-1 0 0,0 0 0,0 0 0,-1 0 1,0 1-1,0-2-48,-1 2 55,0 0 1,0 0-1,0 1 1,-1-1-1,1 1 1,-1-1-1,-1 1 1,1 0 0,-5-4-56,6 6 13,0 1 1,0 0 0,-1-1-1,1 1 1,-1 0 0,0 0 0,0 1-1,0-1 1,0 1 0,0-1-1,0 1 1,0 0 0,0 0-1,0 0 1,0 0 0,-1 1 0,1-1-1,-2 1-13,1 1-2,1-1-1,0 1 1,0 0 0,0 0-1,0 0 1,0 0-1,0 1 1,0-1 0,0 1-1,0-1 1,1 1-1,-1 0 1,1 0 0,-1 1-1,1-1 1,0 0-1,0 1 1,0 0-1,0-1 1,-1 3 2,-6 9 33,1 1 1,1-1-1,-3 8-33,8-16 7,-6 10-19,2 0 0,0 0 0,0 0 1,2 1-1,0 0 0,1 0 0,1 0 0,0 1 0,1-1 12,1-12 26,1-1 0,-1 1 0,1-1-1,-1 1 1,1-1 0,1 0 0,-1 1 0,1-1-26,-1-2 28,0 0 0,0 0 0,0 0 0,0 0 0,0 0 0,1 0 0,-1 0 0,1-1 1,-1 1-1,1 0 0,0-1 0,-1 0 0,1 1 0,0-1 0,0 0 0,2 1-28,0-1 33,0 0 1,0 0-1,0 0 0,0-1 0,0 1 0,0-1 0,0 0 0,0 0 1,0-1-1,0 1 0,0-1 0,0 0 0,0 0 0,0 0 0,0 0 1,0-1-1,-1 0 0,2 0-33,2-2 43,1 0-1,-1 0 1,0-1 0,-1 0 0,1 0-1,-1-1 1,0 1 0,3-5-43,-2 1 28,-1-1 0,0-1 0,0 1 1,-1-1-1,0 0 0,-1 0 0,0 0 0,-1 0 1,0-1-1,-1 1 0,-1-1 0,1 0 0,-2 0 1,0-8-29,1 12 2,-1 1 1,-1 0-1,1 0 0,-1 0 1,0-1-1,-1 1 1,0 0-1,0 1 1,0-1-1,-1 0 1,0 1-1,0-1 1,-1 1-1,0 0 1,-4-6-3,4 8 9,0 0 1,-1 0-1,1 0 1,-1 1-1,0-1 0,0 1 1,0 0-1,0 1 1,0-1-1,-1 1 0,0 0 1,1 0-1,-1 1 1,0 0-1,1 0 0,-1 0 1,-4 1-10,7 0-2,-1 0 0,1 0 0,-1 1 0,1-1 0,-1 1 0,1 0 1,-1 0-1,1 1 0,0-1 0,0 1 0,0-1 0,0 1 0,0 0 0,0 0 0,0 0 0,0 1 0,1-1 1,-1 1-1,0 0 2,-2 2-1,-3 3 0,0 1 0,0 0 1,1 0-1,0 1 0,1 0 1,0 0-1,1 0 0,0 1 1,-3 9 0,5-14-7,1 1 0,0 0 0,1 0 0,-1 0 0,1 0 0,1 0 0,-1 0 0,1 0 0,1 1 0,-1-1 0,1 0 0,0 0 0,1 0 0,0 0 0,0 0 0,1 1 7,-1-3 13,1 0-1,1 0 1,-1 0-1,0 0 1,1-1 0,0 0-1,0 1 1,1-1-1,-1-1 1,1 1-1,-1-1 1,1 0-1,0 0 1,1 0-1,-1-1 1,0 1 0,1-1-1,-1-1 1,1 1-1,0-1 1,-1 0-1,4 0-12,-3 0 21,0 0-1,0-1 0,0 0 1,0 0-1,0-1 1,0 0-1,0 0 0,-1 0 1,1-1-1,0 1 0,0-1 1,-1-1-1,1 1 1,-1-1-1,0 0 0,0 0 1,0-1-1,0 1 0,-1-1 1,1 0-1,3-4-20,-3 0 21,0 1 0,0-1-1,-1 0 1,0 0 0,0 0-1,-1-1 1,0 1-1,0-1 1,-1 0 0,0 1-1,-1-1 1,0 0 0,0 0-1,-1 0 1,0 0 0,-1-7-21,0 9 11,1 1 0,-1-1 0,-1 1 0,1-1 0,-1 1 0,-2-6-11,3 9-9,-1-1-1,0 1 0,0 0 1,0 0-1,0 0 1,0 1-1,0-1 0,-1 0 1,1 1-1,-1-1 0,0 1 1,0 0-1,-2-2 10,0 2-13,-1-1 0,1 1 1,0 0-1,-1 0 0,1 1 0,-1 0 0,1 0 0,-1 0 1,0 1-1,0-1 0,1 1 0,-1 1 0,0-1 0,1 1 1,-1 0-1,1 0 0,-1 1 0,1-1 0,-1 1 0,1 0 1,0 1-1,0 0 0,0-1 0,0 2 0,0-1 0,1 0 1,-3 3 12,-2 3-18,1 0 0,0 0 0,0 1 1,1 0-1,0 0 0,1 1 1,-1 2 17,3-6-10,1-1 0,0 1 1,0 0-1,1 0 0,0 1 1,0-1-1,1 0 0,0 0 1,0 1-1,1-1 0,0 1 1,0 5 9,1-9 11,0-1 0,0 0 1,1 1-1,-1-1 0,1 0 1,-1 0-1,1 0 0,0 0 1,0 0-1,0-1 0,1 1 1,-1 0-1,1-1 0,-1 0 1,1 0-1,0 0 0,0 0 0,0 0 1,0 0-1,2 0-11,0 1 28,1-1 0,0 0 0,0 0 0,-1 0 0,1-1-1,0 1 1,0-2 0,0 1 0,1-1 0,-1 0 0,4 0-28,-4-1 17,0 0 1,0 0-1,0-1 1,-1 0-1,1 0 0,-1 0 1,1-1-1,-1 0 1,0 0-1,0 0 1,0 0-1,-1-1 0,1 0 1,-1 0-1,1 0 1,-2-1-1,1 1 1,0-1-1,-1 0 1,1-1-18,-1 0 9,0 0 1,0 0-1,0 0 1,-1-1 0,0 1-1,0-1 1,0 0-1,-1 1 1,0-1 0,-1 0-1,1 0 1,-1 0-1,-1 1 1,1-1 0,-1 0-1,0 0 1,-1-1-10,1 4-2,-1-1 1,1 1-1,-1 0 1,0 0 0,0 0-1,0 1 1,0-1-1,-1 0 1,0 1-1,0 0 1,0-1-1,0 1 1,0 0-1,0 1 1,-1-1 0,1 0-1,-1 1 1,0 0-1,0 0 1,0 0-1,0 0 1,-4 0 1,4 1 0,0 0 0,0 1 0,0 0 0,0 0 0,0 0 0,0 0 0,0 0 0,0 1 0,0 0 0,0 0 0,1 0 0,-1 0 0,0 0 0,0 1 0,1 0 0,-1 0 0,1 0 0,-1 0 0,1 0 0,0 1 0,0-1 0,0 1 0,0 0 0,0 1 0,-5 5-23,1 0-1,0 0 1,1 1 0,0 0-1,1 0 1,0 0 0,1 1-1,-1 1 24,2-3-9,0-1 1,1 1-1,0 0 0,0 0 0,1 0 1,0 1-1,0-1 0,1 0 0,1 3 9,-1-6 11,1-1 0,0 0 0,1 0 0,-1 0 0,1 0 0,0 0 0,0 0 0,1 0 0,-1 0 0,1-1 0,0 1-1,0-1 1,1 0 0,-1 0 0,1 0 0,3 2-11,-3-2 31,1 0 1,0 0-1,1-1 0,-1 0 1,1 0-1,-1 0 0,1-1 1,0 0-1,0 0 0,0 0 1,0-1-1,0 1 0,1-2 0,-1 1-31,-2-1 11,1 0-1,-1 0 1,0 0-1,1-1 0,-1 0 1,0 0-1,0 0 0,0 0 1,1 0-1,-1-1 0,-1 0 1,1 0-1,0 0 1,0 0-1,-1-1 0,1 0 1,-1 1-1,0-1 0,0 0 1,0-1-1,2-1-10,-1-1 28,0 0 1,0 0-1,-1 0 0,0-1 1,0 0-1,0 0 0,-1 1 1,1-6-29,-1 7 15,-1 0-1,0-1 1,-1 1 0,1 0 0,-1-1 0,0 1 0,-1-1 0,1 1 0,-1-1 0,0 1 0,0 0-1,-2-3-14,1 3-4,0 1 0,0-1-1,-1 1 1,0 0 0,1-1 0,-2 1-1,1 0 1,0 1 0,-1-1-1,0 1 1,0-1 0,0 1-1,0 0 1,0 1 0,-1-1-1,1 1 1,-1 0 0,0 0-1,1 0 1,-1 0 0,-3 0 4,3 2-6,0-1 0,-1 1 0,1 0 1,0 0-1,0 1 0,0-1 0,0 1 0,0 0 1,0 0-1,0 1 0,0 0 0,0 0 0,0 0 1,1 0-1,-1 1 0,1 0 0,0 0 1,0 0-1,0 0 0,0 0 0,0 1 6,-3 3-13,0 0-1,0 1 1,1 0-1,0 0 1,1 0 0,0 0-1,0 1 1,1 0-1,0 0 1,-2 6 13,5-12 1,0 0 0,0 0 0,1 0 0,0 0 0,-1-1 1,1 1-1,0 0 0,0 0 0,1 0 0,-1 0 0,0 0 0,1 0 0,0-1 0,0 1 1,0 0-1,0 0 0,0-1 0,0 1 0,1-1 0,-1 1 0,1-1 0,0 1 0,-1-1 1,1 0-1,0 0 0,1 0 0,-1 0 0,0 0 0,1-1 0,-1 1 0,0-1 1,1 1-1,0-1 0,-1 0 0,1 0 0,0 0 0,0 0 0,-1-1 0,1 1 0,0-1 1,0 1-1,0-1 0,2 0-1,5-1 33,0 1-1,-1-1 1,1-1 0,0 0 0,0 0 0,-1-1 0,0 0-1,1-1 1,-1 0 0,0 0 0,-1-1 0,1 0-1,3-3-32,-3-1 13,-1 0-1,0-1 1,-1 0-1,0 0 1,-1-1-1,0 0 1,0 0-1,-1 0 0,1-3-12,-3 3 39,1 1-1,-1-1 0,-1 1 0,1-7-38,-2 12 12,-1 0 0,0 0 0,0 0 0,0 0 0,0 0 0,-1 0 0,0 0 0,0 0 0,0 1-1,-2-4-11,1 4 3,0 0 0,0-1-1,-1 1 1,1 0 0,-1 0-1,0 1 1,0-1-1,-1 0 1,1 1 0,-1 0-1,0 0 1,-1-1-3,-2 0-1,0-1 0,0 2 0,0-1 1,-1 1-1,1 0 0,-7-1 1,7 2-9,0 0-1,0 1 1,0 0 0,0 0-1,0 0 1,0 1 0,-1 0-1,1 1 1,0-1 0,0 2-1,0-1 1,0 1 0,0 0-1,0 0 1,1 0 0,-1 1-1,0 0 1,1 1 0,0 0-1,-4 2 10,-3 5-30,1 0-1,1 1 0,0 0 0,0 1 0,1 0 1,1 0-1,0 1 0,1 1 0,0 0 31,6-10-3,-1 0-1,1 0 1,1 1-1,-1-1 1,1 1 0,0 0-1,0-1 1,1 1-1,-1 0 1,1-1-1,1 1 1,-1 0 0,1-1-1,0 5 4,0-5-8,1 0 1,-1 0-1,1 0 0,0 0 1,0 0-1,0 0 0,0 0 0,1 0 1,0-1-1,0 0 0,0 1 1,1-1-1,0 0 0,3 3 8,-1-2 7,1 0-1,-1-1 1,1 1 0,0-1-1,0-1 1,0 1 0,1-1-1,-1-1 1,1 1 0,0-1-7,1 0 26,1-1 0,-1 1 0,1-1 1,-1-1-1,1 0 0,-1 0 0,1-1 1,4-1-27,-8 1 29,1 0 0,0-1 1,-1 0-1,0-1 0,1 1 0,-1-1 1,0 0-1,0-1 0,-1 1 0,1-1 1,3-3-30,-3 0 30,1 0 1,-1 0-1,0-1 1,0 0-1,-1 0 0,0-1 1,-1 1-1,0-1 1,0 0-1,-1 0 1,0-1-1,0 1 0,-1-1 1,-1 1-1,1-1 1,-2 0-1,1-9-30,-1 16 4,0 1 0,0-1 0,0 0 1,0 0-1,-1 0 0,1 0 0,-1 0 0,1 0 0,-1 1 0,0-1 0,-1 0 1,1 1-1,0-1 0,-1 0 0,1 1 0,-1 0 0,0-1 0,1 1 0,-1 0 1,-1 0-1,1 0 0,-1-1-4,0 1 0,1 0 1,-1 1 0,0-1 0,1 1-1,-1 0 1,0 0 0,0 0 0,0 0-1,1 0 1,-1 0 0,0 1-1,0-1 1,0 1 0,0 0 0,0 0-1,0 0 1,0 1 0,0-1 0,0 1-1,0-1 1,0 1 0,0 0-1,0 0 1,-2 1-1,-6 3-16,0 1 0,1-1-1,0 2 1,0-1 0,-6 7 16,10-9-24,-6 6-6,0 0 1,-5 6 29,14-14-23,1 0 0,0 1 0,1-1 0,-1 0 0,0 1 0,1-1 0,-1 1 0,1-1 0,0 1 1,0 0-1,0 0 0,0-1 0,0 1 0,0 0 0,1 2 23,0-5-46,0 1 0,0-1 0,0 1 1,0-1-1,0 0 0,0 1 0,0-1 0,0 0 0,0 1 0,1-1 0,-1 0 0,0 0 0,0 1 1,0-1-1,0 0 0,1 1 0,-1-1 0,0 0 0,0 0 0,1 1 0,-1-1 0,0 0 0,1 0 1,-1 0-1,0 1 0,1-1 0,-1 0 0,0 0 0,0 0 0,1 0 0,-1 0 0,1 0 0,-1 0 1,0 0-1,1 0 0,-1 0 0,0 0 0,1 0 0,-1 0 0,0 0 0,1 0 46,22-6-2919,19-15-3021,-11 2-134</inkml:trace>
  <inkml:trace contextRef="#ctx0" brushRef="#br0" timeOffset="971.201">1652 483 8960,'-13'-2'1298,"0"0"-388,1-1-1,-1 0 1,1-1 0,0-1 0,0 1 0,-6-5-910,-14-8 1516,-1 2 1,0 1-1,-9-2-1516,12 6 414,0 2-1,-1 1 0,0 1 0,0 1 1,0 2-1,-12 1-413,12 4 135,0 0 0,-1 3 0,1 0 0,1 2 1,-1 1-1,-11 6-135,8-3 84,0 2 0,0 2 0,1 1 1,0 3-85,-15 10 135,2 2 1,-19 19-136,-150 129 314,170-140-180,3 2-1,-9 14-133,27-28 86,2 1 0,1 1 0,1 1 0,1 0 0,2 2 0,1 0 1,-2 11-87,-6 18 193,2 0 1,3 2 0,-7 43-194,16-46 115,3 2-1,1 21-114,5-65 60,1 1-1,1-1 0,0 0 1,2 0-1,0 0 0,1 0 1,0-1-1,7 16-59,-6-20 70,1 0 1,0 0-1,1-1 0,1 1 1,-1-2-1,2 1 1,0-1-1,0 0 0,1-1 1,11 9-71,-2-3 84,0 0 1,2-2-1,0 0 1,1-1-1,0-2 0,22 9-84,87 36 249,76 19-249,129 25 39,-166-56 79,1-6-1,2-8 0,2-8 1,7-7-118,446-7 447,-543-9-398,375 6 297,5 21-346,-77-8 161,-286-20-20,0-4 0,85-17-141,211-62 132,-4-21-31,-341 92-99,38-13 78,62-27-80,-111 36 28,0-1 0,-2-3 0,0-1 0,21-17-28,91-83 112,-48 37-22,-37 34-61,-7 7-6,-2-3 0,32-36-23,-74 67-4,0-2 1,-1 0-1,-2-1 1,0 0-1,-1-1 0,-1-1 1,9-22 3,-15 30 0,0 0 0,-1 0-1,0-1 1,-2 0 0,1 0 0,-2 0 0,0 0 0,-1 0 0,0 0 0,-1 0 0,-1 0-1,0 0 1,-2-5 0,-6-9 26,-1-1 0,-2 2-1,-1 0 1,0 0-1,-13-15-25,9 16 20,-1 1 0,-2 0 0,0 2 0,-1 0-1,-13-9-19,0 4 13,-1 0 0,-1 3 0,-26-13-13,-15-3 0,-2 4 1,-1 3-1,-64-17 0,-198-47-95,-5 18 89,-167-26 12,299 71-119,-86 2 113,-245 20-197,484 14 154,19 0-41,-126-3-97,141 0-182,0 0 0,1-2 0,-1-1 0,-19-8 363,40 11-297,-1 0 0,1-1 1,0 1-1,1-2 0,-1 1 1,1-1-1,0 0 0,0-1 1,0 0-1,-1-1 297,3 1-669,0 0-1,1 0 1,-1-1-1,1 1 1,0-1 0,1 0-1,0 0 1,0 0-1,0 0 1,1-1-1,0-1 670,-5-36-6079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6:16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5962 472 9984,'2'-48'5715,"-1"41"-3775,1 6-246,1 26 50,12 225 124,2 33-1608,-5-166-260,12 46 0,-21-150-569,0 1 0,1-1 0,4 10 569,-4-16-1973,-4-9-917,-6-13-2428,-10-1 1073</inkml:trace>
  <inkml:trace contextRef="#ctx0" brushRef="#br0" timeOffset="356.996">5695 1054 11648,'58'12'4288,"-13"-12"-3329,26-5 449,-35-2 0,9-5-576,12 0-160,10 4-384,-5 1-128,1 2-96,-14 1-192,-10 4 0,-2 0-1568,-6 0-672,-4 0-3039</inkml:trace>
  <inkml:trace contextRef="#ctx0" brushRef="#br0" timeOffset="708.043">6609 455 9216,'0'-2'416,"1"-1"1,-1 1-1,1 0 0,0-1 1,0 1-1,0 0 1,0 0-1,0 0 0,0-1 1,1 1-1,-1 0 1,1 0-417,-1 1 236,1 0 0,-1 1 0,0-1 0,0 0 1,1 1-1,-1-1 0,1 0 0,-1 1 0,0 0 1,1-1-1,-1 1 0,1 0 0,-1 0 0,1-1 1,-1 1-1,1 0 0,-1 1 0,1-1 0,-1 0 1,1 0-1,0 1-236,5 1 443,0 0-1,-1 0 1,0 1 0,1 0 0,-1 0 0,0 1 0,0 0 0,-1 0-1,3 1-442,1 3 333,0 0-1,-1 0 1,0 1-1,0 0 1,0 2-333,-3-5 94,-2 1-1,1 0 1,-1 0 0,0 1 0,0-1 0,-1 1 0,0-1 0,-1 1 0,1 0 0,-1 0 0,-1 0 0,0 0 0,0 0 0,-1 7-94,-2 14 162,-2 1 1,-1-1-1,-3 6-162,-31 96 568,-3 12-304,39-128-255,1 0 0,1-1 1,0 1-1,0 0 0,2 0 0,0 1 0,1 1-9,-1-14 1,1 0-1,0-1 1,-1 1 0,1 0-1,1 0 1,-1-1-1,0 1 1,1-1 0,-1 1-1,1-1 1,0 0-1,-1 1 1,1-1 0,1 0-1,-1 0 1,0 0-1,0-1 1,1 1 0,-1 0-1,1-1 1,-1 0-1,1 1 1,-1-1 0,4 0-1,6 3 10,1-1 1,-1 0 0,1-1-1,0 0 1,0-1-11,-11-1 1,122 7 192,-66-4-90,0 1 1,42 10-104,-80-9-243,0 1-1,5 3 244,22 7-5598,-33-13 1801,-1-3-1765</inkml:trace>
  <inkml:trace contextRef="#ctx0" brushRef="#br0" timeOffset="1347.388">7666 206 6784,'-1'-3'331,"0"-1"0,-1 0 0,1 0 0,1 0 0,-1 0 0,0 0 0,1 0 0,0 0 0,0 0-1,0 0 1,0 1 0,1-1 0,0 0 0,0 0 0,0 0 0,0 0 0,1-2-331,1-2 501,-1-1 0,0 1-1,-1 0 1,0-1 0,0 1 0,-1-1-1,0 1 1,0-1 0,-1-1-501,1 9 57,0 1 0,0-1 0,0 1 0,-1-1 0,1 1 0,0-1 1,0 1-1,0 0 0,0-1 0,-1 1 0,1-1 0,0 1 0,0-1 0,-1 1 0,1 0 0,0-1 1,-1 1-1,1-1 0,0 1 0,-1 0 0,1-1 0,0 1 0,-1 0 0,1 0 0,-1-1 0,1 1 1,-1 0-1,1 0 0,-1 0 0,1 0 0,-1-1 0,1 1 0,-1 0 0,1 0 0,-1 0 0,1 0 1,-1 0-1,1 0 0,-1 0-57,0 1 83,-1-1-1,1 1 1,0 0 0,-1 0 0,1-1 0,0 1 0,0 0-1,-1 0 1,1 0 0,0 0 0,0 0 0,0 1 0,0-1-1,0 0-82,-6 11 289,0 0 1,1 1-1,0 0 0,-1 5-289,0-1 182,-19 45 346,4 1 0,2 1 0,3 1 0,1 8-528,7-17 327,3 1 1,2 0 0,4 50-328,2-65 103,2-1 0,2 1 0,2-1 0,1-1 1,12 29-104,-3-19 140,3-2 1,2 0 0,18 27-141,-21-43 79,1 0-1,2-1 1,1-2 0,1 0 0,11 7-79,-34-34-8,4 4-35,0 0-1,0 0 0,1-1 1,0 0-1,0 0 0,0 0 1,0-1-1,1-1 1,5 3 43,-12-6-138,-1 1 0,1-1 0,0 0 0,0 0 0,0 1 1,-1-1-1,1 0 0,0 0 0,0 0 0,0 0 0,-1 0 1,1 0-1,0 0 0,0-1 0,0 1 0,-1 0 1,1 0-1,0-1 0,0 1 0,-1 0 0,1-1 0,0 1 1,0-1-1,-1 1 0,1-1 0,-1 1 138,1-1-613,0-1 0,0 1 0,0-1 1,0 1-1,-1-1 0,1 1 0,0-1 0,-1 1 0,0-1 0,1 0 0,-1 1 0,0-1 613,4-14-4874</inkml:trace>
  <inkml:trace contextRef="#ctx0" brushRef="#br0" timeOffset="-5059.939">607 653 7296,'0'-15'2001,"-1"6"-927,1 1 0,0-1 0,1 1 1,0 0-1,0-1 0,2-3-1074,-2 9 125,0 0 1,1 0-1,-1 1 0,1-1 1,-1 0-1,1 1 1,0 0-1,0-1 1,0 1-1,0 0 0,0 0 1,0 0-1,1 0 1,-1 0-1,1 1 0,-1-1 1,1 1-1,0 0 1,-1 0-1,4-1-125,7-3 235,1 2 1,0 0-1,0 0 0,0 1 1,0 1-1,0 1 0,0 0 1,10 1-236,0 1 188,0 2 0,0 1 0,-1 0 0,16 7-188,-27-8 122,-1 0 0,0 1 1,0 1-1,0-1 0,-1 2 1,0-1-1,0 2 1,0-1-1,7 9-122,-11-9 108,0-1-1,-1 1 1,0 0-1,0 1 1,-1-1 0,0 1-1,0 0 1,-1 0-1,0 0 1,0 0 0,-1 1-1,0-1 1,0 1 0,-1 2-108,0 5 114,0 0 1,-2 0-1,0 0 1,-1-1-1,0 1 1,-1 0 0,-1-1-1,-1 1 1,0-1-1,-1 0 1,-1 1-115,-18 34 108,-2-2 0,-20 27-108,6-9 12,3-4 82,0-2 110,-26 59-204,59-107-12,0 0 1,0 1-1,1 0 0,1 0 0,0-1 0,0 7 12,2-14 7,1-1-1,-1 0 1,1 0 0,0 0-1,1 0 1,-1 0 0,1 0-1,0 0 1,0 0-1,0 0 1,0 0 0,1 0-1,-1 0 1,1-1 0,0 1-1,0 0 1,1-1-1,-1 0 1,1 0 0,-1 1-1,1-1 1,1 0-7,3 2 65,0-1 0,0 0 0,0 0 0,0 0 1,1-1-1,-1 0 0,1-1 0,0 0 0,0 0 0,0-1 1,0 0-1,0 0 0,6-1-65,17 0 480,1-2 0,28-5-480,-47 6 91,39-6 39,-1 3-1,1 2 0,0 2 0,0 3 0,6 2-129,-52-4-61,2 1 101,1-1 0,-1-1-1,1 0 1,4 0-40,-12 0-39,1 0 1,0 0-1,-1 0 0,1-1 0,0 1 1,-1 0-1,1-1 0,-1 0 1,1 1-1,-1-1 0,1 0 1,-1 0-1,1 1 0,-1-1 0,0 0 1,0 0-1,1-1 0,-1 1 1,0 0-1,0 0 0,0-1 1,0 1-1,0 0 0,0-1 0,0 0 39,-1 2-54,0-1 1,0 1-1,0 0 0,0 0 0,0 0 0,0 0 0,0 0 0,0-1 0,0 1 0,0 0 0,0 0 0,0 0 0,0 0 0,0 0 0,0-1 0,0 1 0,0 0 0,0 0 0,0 0 0,0 0 0,0 0 0,0 0 0,0-1 0,0 1 0,0 0 0,-1 0 0,1 0 0,0 0 0,0 0 0,0 0 0,0 0 0,0-1 0,0 1 0,0 0 0,-1 0 0,1 0 0,0 0 0,0 0 0,0 0 0,0 0 0,0 0 0,0 0 0,-1 0 0,1 0 0,0 0 0,0 0 0,0 0 0,0 0 0,0 0 0,-1 0 0,1 0 0,0 0 0,0 0 0,0 0 0,0 0 0,0 0 0,-1 0 54,-1 0-2849,1-1-3443,5-9 1082</inkml:trace>
  <inkml:trace contextRef="#ctx0" brushRef="#br0" timeOffset="-4493.415">2185 562 8704,'0'-2'418,"0"1"-108,0 0-1,0 0 1,0 0-1,0 0 1,0 0-1,0 0 1,1 0-1,-1 0 1,0 0-1,0 0 1,1 0-1,-1 0 1,1 0-1,-1 0 1,1-1-310,0 1 1120,-1 1 43,9 1 1503,-8-1-2544,0 1 0,0-1-1,0 1 1,0 0 0,1-1-1,-1 1 1,0 0 0,0-1 0,-1 1-1,1 0 1,0 0 0,0 0-1,0 0 1,0 0 0,-1 0 0,1 0-1,-1 0 1,1 0 0,0 1-122,7 25 730,-7-25-632,5 29 495,-1 0-1,-2 0 1,0 9-593,-2 99 719,-1-85-608,0 444 263,0-496-372,0 0-61,0 1 1,0 0-1,0 0 0,0-1 0,-1 1 0,1 0 0,-1-1 0,0 1 0,0 0 0,0-1 59,1-1-38,0-1 1,0 0-1,0 0 1,0 0-1,0 0 1,0 1-1,0-1 1,0 0-1,-1 0 0,1 0 1,0 0-1,0 0 1,0 1-1,0-1 1,0 0-1,0 0 1,-1 0-1,1 0 0,0 0 1,0 0-1,0 0 1,0 0-1,-1 0 1,1 0-1,0 0 1,0 0-1,0 0 1,-1 1-1,1-1 0,0 0 1,0 0-1,0-1 1,0 1-1,-1 0 1,1 0-1,0 0 1,0 0-1,0 0 0,-1 0 1,1 0-1,0 0 1,0 0-1,0 0 1,0 0-1,0 0 1,-1-1-1,1 1 1,0 0-1,0 0 0,0 0 1,0 0-1,0 0 1,0-1-1,0 1 1,-1 0-1,1 0 1,0 0-1,0 0 1,0-1-1,0 1 0,0 0 1,0 0-1,0 0 1,0 0-1,0-1 1,0 1-1,0 0 1,0 0 37,-5-16-2314,5 15 2045,-9-42-5853,4 23 1898</inkml:trace>
  <inkml:trace contextRef="#ctx0" brushRef="#br0" timeOffset="-4138.37">1803 1125 8704,'-13'2'1395,"0"0"16,0-2 3447,23-1-4160,0 0 1,0-1 0,0 0-1,0-1 1,3-1-699,28-7 602,2 4 176,0 2 0,29 1-778,90 4 686,-66 1-656,-75-1 16,92-3-2825,-91 2 796,0-2-1,0-1 1,0-1 0,1-1 1983,17-8-4037</inkml:trace>
  <inkml:trace contextRef="#ctx0" brushRef="#br0" timeOffset="-2339.111">3114 412 9344,'-13'9'4036,"10"-5"-3620,0 1-1,1-1 1,-1 0 0,1 1-1,-1 0 1,0 3-416,3-7 99,-20 46 2012,3 0-1,-5 28-2110,15-50 276,2 0 0,1 1-1,1 0 1,1-1 0,2 27-276,1-43 81,0 0 0,0 0 1,0 0-1,1 0 0,1 0 0,0 0 1,3 7-82,-5-13 29,1 1 1,0-1-1,0 1 1,1-1 0,-1 0-1,1 0 1,-1 0-1,1 0 1,0-1-1,0 1 1,0-1-1,1 1 1,-1-1 0,0 0-1,1 0 1,0-1-1,-1 1 1,1-1-1,2 1-29,7 1 109,0-1-1,0 0 1,0-1 0,1-1-1,-1 0 1,1-1-1,-1 0 1,6-2-109,26-5 507,36-13-507,-50 12 64,-1 0-232,11-3-682,-14 8-6457,-26 4 3777</inkml:trace>
  <inkml:trace contextRef="#ctx0" brushRef="#br0" timeOffset="-1973.309">3528 506 8448,'4'-41'5797,"-2"35"-1133,-4 28-2464,-11 92-1044,-5 72-680,12-80-266,5 0 1,9 65-211,17 53-1381,-24-209 468,-1-8-3997,5-15 370,4-7 642</inkml:trace>
  <inkml:trace contextRef="#ctx0" brushRef="#br0" timeOffset="-1609.532">4014 277 10368,'-21'-27'6309,"21"27"-6256,0 0 0,0 0 0,0 0 0,0 0 0,0 0 0,0-1 0,-1 1 0,1 0 1,0 0-1,0 0 0,0 0 0,0 0 0,0 0 0,-1 0 0,1 0 0,0 0 0,0 0 0,0 0 0,0 0 0,-1 0 0,1 0 1,0 0-1,0 0 0,0 0 0,0 0 0,-1 0 0,1 0 0,0 0 0,0 0 0,0 0 0,0 0 0,-1 0 0,1 0 0,0 0 1,0 0-1,0 0 0,0 0 0,0 0 0,-1 1 0,1-1 0,0 0 0,0 0 0,0 0 0,0 0 0,0 0 0,0 1 0,0-1 1,0 0-1,-1 0 0,1 0-53,-6 12 710,4-8-458,-21 43 39,3 1 0,2 1 1,2 1-1,2 0 0,3 1 0,2 1 1,1-1-1,4 1 0,1 1 0,3-1 1,3 10-292,3 9 77,3 1 0,3-1 0,3-1 0,3-1 0,4 0 0,2-1 1,29 54-78,-47-109 7,-1-1-178,0-1 1,0 0 0,1 0 0,1 0-1,0-1 1,0 0 0,1-1 0,1 1-1,2 1 171,-10-10-149,0 0-1,0 0 1,0 0-1,0 0 1,0 0-1,1-1 1,-1 1-1,0 0 1,1-1-1,-1 1 1,1-1-1,-1 1 1,1-1-1,-1 1 1,1-1-1,-1 0 1,1 0-1,-1 0 1,1 0-1,-1 0 1,1 0-1,-1 0 1,1-1-1,-1 1 1,1 0-1,-1-1 1,0 1-1,1-1 1,-1 0-1,0 1 1,1-2 149,3-1-1286,-1-1 1,0 0 0,0-1 0,2-2 1285</inkml:trace>
  <inkml:trace contextRef="#ctx0" brushRef="#br0" timeOffset="-1058.398">4166 539 11136,'-6'3'5330,"17"-7"-3061,13-8-1277,0 0 0,1 2 0,11-3-992,-27 10 183,0 1 1,0 0 0,0 0 0,0 1 0,0 0-1,0 0 1,0 1 0,1 1 0,-1-1 0,0 1 0,7 2-184,-15-2 54,1-1 1,-1 1 0,1-1 0,-1 1 0,1-1 0,-1 1 0,1 0 0,-1 0-1,0 0 1,1 0 0,-1 0 0,0 0 0,1 1-55,-1-1 27,-1-1 0,1 1 0,-1 0 1,0 0-1,1 0 0,-1-1 0,0 1 0,0 0 0,1 0 1,-1 0-1,0-1 0,0 1 0,0 0 0,0 0 0,0 0 0,0 0 1,0-1-1,0 1 0,-1 0-27,0 4 79,-1-1-1,0 1 1,0-1 0,-1 0 0,1 0 0,-1 0-1,-3 3-78,-3 6 81,4-5-27,-4 4-2,2 1 0,-1 0 0,1 1 0,-2 8-52,7-18-1,1 1 0,0 0 0,0 0 0,0 0-1,0 0 1,1 1 0,0-1 0,0 0 0,1 0 0,-1 0 0,1 0 0,0 0-1,0 0 1,1 0 0,0 2 1,3 5-6,1 0-1,0 0 1,0-1-1,1 1 1,1-1-1,0-1 1,0 0-1,1 0 1,0-1-1,1 1 1,2-1 6,13 11 31,2-2 0,0-1 0,30 13-31,-20-10 78,31 22-78,-53-32 34,0 2 1,0 0-1,-1 0 1,-1 1-1,6 8-34,-15-16 88,-1 1 0,1-1 0,-1 1 1,1 0-1,-2-1 0,1 1 0,-1 1 0,1-1 0,-2 0 0,1 0 0,-1 1 0,0-1 0,0 1 0,-1-1 0,0 1 1,0 0-1,0-1 0,-1 1 0,0-1 0,0 1 0,-1-1 0,0 0 0,0 0 0,0 0 0,-1 0 0,0 0 0,0 0 1,-1 0-1,1-1 0,-1 0 0,-5 5-88,-4 5 35,-1-1 0,0-1 1,-1 0-1,0-1 0,-1 0 1,-1-1-1,-11 5-35,-4 0-31,0-2 0,-1-1 0,-28 8 31,54-19-87,-1 0-1,1-1 0,-1 0 0,1 0 0,-1 0 1,0-1 87,7 0-91,0 0 1,-1 0-1,1 0 1,-1 0 0,1 0-1,0 0 1,-1 0-1,1-1 1,0 1 0,-1-1-1,1 1 1,0-1-1,-1 1 1,1-1 0,0 0-1,0 0 1,0 1 0,0-1-1,0 0 1,0 0-1,0 0 1,0 0 0,0 0-1,0-1 1,0 1-1,1 0 1,-1 0 0,0 0-1,1-1 1,-1 1-1,1 0 1,-1-1 0,1 1-1,0 0 1,0-1 90,0-2-490,0 1 0,0-1 0,1 1 0,-1-1 0,1 1 0,0-1 0,0 1 0,0-1 0,1 1 0,-1 0 0,1-1 0,0 1 0,1-1 490,6-10-4883,1 0 0,4-3 4883,-12 14-968,16-17-4002</inkml:trace>
  <inkml:trace contextRef="#ctx0" brushRef="#br0" timeOffset="-694.937">4759 154 13312,'1'0'247,"1"-1"1,0 1-1,0 0 0,0 1 1,0-1-1,-1 0 1,1 0-1,0 1 1,0-1-1,-1 1 1,1 0-1,0-1 1,-1 1-1,1 0 0,0 0 1,-1 0-1,1 0 1,-1 0-1,0 1 1,1-1-1,-1 0 1,0 1-1,0-1 1,0 1-1,1 0-247,65 99 4373,-47-73-3951,-2 0 1,0 2-1,-2 0 0,-1 1 0,-2 0 1,1 7-423,14 53-30,-3 2 1,-5 0 0,-4 2-1,-4 0 1,-4 0 0,-4 1-1,-5 0 1,-4 7 29,2-66-1660,-2-1 0,-4 13 1660,1-16-4979,-6 12 4979,0-2-4335,5-10-465</inkml:trace>
  <inkml:trace contextRef="#ctx0" brushRef="#br0" timeOffset="6080.77">8013 392 6912,'-1'-11'1687,"0"1"0,0-1 0,2 0 1,0-10-1688,0 3 4573,-3 34-4082,0-1-1,-1 1 1,-1 0 0,0-1-1,-1 0 1,-1 0 0,-2 3-491,-6 18 373,7-17-185,0 1 1,1-1-1,1 1 1,1 0-1,1 0 1,0 6-189,3-24 37,0 0-1,1 1 1,-1-1 0,0 0 0,0 0 0,1 0 0,0 0 0,-1 0 0,1 0 0,0 0 0,0 0 0,0 0 0,0 0-1,0 0 1,0 0 0,1-1 0,-1 1 0,0-1 0,1 1 0,0-1 0,-1 1 0,1-1 0,0 0 0,0 0-1,0 1 1,-1-1 0,1-1 0,0 1 0,0 0 0,1 0 0,0-1-37,7 2 145,0 0 0,0-1 0,0 0 0,1-1 0,-1 0 0,1 0-145,-7-1 28,31 0 213,20-1-3,1 2 0,-1 2 0,10 4-238,-39-5-2288,-24 0 1597,0-1 1,-1 0-1,1 0 0,-1-1 0,1 1 0,-1 0 0,1-1 0,0 1 0,-1 0 1,1-1-1,-1 0 0,0 1 0,1-1 691,-1 0-4565</inkml:trace>
  <inkml:trace contextRef="#ctx0" brushRef="#br0" timeOffset="6441.674">8348 463 8704,'7'-37'6586,"-2"-1"1,1-19-6587,1 290 3562,10-42-3151,34 155-411,-47-327-400,5 29 809,-7-16-6109,-4-39 41,0-6 2113,6-2-272</inkml:trace>
  <inkml:trace contextRef="#ctx0" brushRef="#br0" timeOffset="6800.802">8642 64 11776,'2'0'352,"0"0"0,0 1 0,0-1-1,0 1 1,0-1 0,0 1 0,0 0 0,0 0 0,-1 0 0,1 0 0,0 0 0,1 1-352,0 2 209,1-1 0,-1 1 0,-1 0 0,1-1 0,0 1 0,0 2-209,51 100 3148,-29-55-1475,-2 0-557,-1 0 0,-4 1 1,9 37-1117,-4 13 475,5 51-475,-15-49 139,-4 1-1,-5 1 1,-4-1 0,-7 27-139,2-87-36,-2 0 0,-4 6 36,-11 38-3096,21-82 2012,-1 0 1,0-1-1,0 0 1,-1 1-1,0-1 0,-2 3 1084,-4-3-5199</inkml:trace>
  <inkml:trace contextRef="#ctx0" brushRef="#br0" timeOffset="7625.394">9548 491 8064,'15'-65'5422,"-7"36"-2569,-4 22 946,-5 121-2037,5 221-326,2-246-1411,3 0 0,16 65-25,-3-82-2261,-22-68-667,-4-7 293,4 3 2523,-9-8-4682</inkml:trace>
  <inkml:trace contextRef="#ctx0" brushRef="#br0" timeOffset="7981.9">9270 950 10880,'-7'5'4128,"14"-10"-3200,11 2 351,0-1 1,9-4-224,18-1 32,3 2-480,2-1-192,4 8-256,-2 3-128,7 6 0,-1-1-32,-5-1 0,-3 2-1344,-10-1-608,-4-4-575,-6-1-193,-7-6-1632</inkml:trace>
  <inkml:trace contextRef="#ctx0" brushRef="#br0" timeOffset="8821.882">10541 535 8192,'-1'-7'856,"0"0"1,1 1 0,0-1-1,0 0 1,1 0 0,-1 1 0,2-6-857,2-24 3890,-4 35-3831,0 1 1,0-1-1,0 1 0,0-1 0,0 1 0,-1-1 0,1 1 0,0-1 0,0 1 0,0-1 0,0 1 0,-1-1 0,1 1 0,0 0 0,0-1 0,-1 1 0,1-1 0,0 1 0,-1 0 0,1-1 0,0 1 0,-1 0 0,1-1 0,-1 1 0,1 0 0,-1 0 1,1-1-1,0 1 0,-1 0 0,1 0 0,-1 0 0,1 0 0,-1 0 0,1 0 0,-1 0 0,1 0 0,-1 0 0,1 0 0,-1 0 0,1 0 0,-1 0 0,1 0 0,-1 0 0,1 0 0,-1 0 0,1 0 0,-1 1-59,-25 9 852,24-9-783,-19 9 308,0 2 0,-7 5-377,20-11 5,1-1 0,-1 1 0,1 0 0,1 1 0,-1 0 0,1 0 1,-3 5-6,8-11-4,0 0 0,0 0 0,0 0 0,0 1 1,0-1-1,1 0 0,-1 1 0,1-1 1,-1 0-1,1 1 0,-1-1 0,1 1 0,0-1 1,0 1-1,-1-1 0,1 1 0,0-1 0,0 1 1,1-1-1,-1 1 0,0-1 0,0 1 0,1-1 1,-1 0-1,1 1 0,-1-1 0,1 1 0,0-1 1,0 0-1,-1 1 0,1-1 0,0 0 1,0 0-1,0 0 0,0 0 0,0 0 0,0 0 1,1 0-1,-1 0 0,0 0 0,0-1 0,1 1 1,1 0 3,7 4 0,0-1 0,0-1 0,0 1 0,1-2 0,8 2 0,-8-2-3,13 3 15,0 1-1,-1 1 0,0 1 1,0 0-1,-1 2 0,0 1 1,-1 1-1,19 13-11,22 26 99,-2 2 0,10 16-99,-21-22 159,-8-6 695,0 4-854,-27-28 459,0 0-1,-1 1 1,-1 1-1,3 7-458,-14-23 78,1 0-1,-1 0 1,0 1-1,0-1 1,0 0-1,-1 1 1,1-1 0,-1 1-1,0-1 1,1 1-1,-2-1 1,1 0-1,0 1 1,-1-1-1,0 1 1,1-1-1,-1 0 1,-1 1 0,1-1-1,0 0 1,-1 0-1,0 0 1,1 0-1,-1 0 1,-1 1-78,-6 6 102,1 0 0,-2 0-1,1 0 1,-2-1 0,-9 6-102,8-6 4,-1 0 0,-1-2 1,1 1-1,-1-2 0,-1 1 0,1-2 0,-1 0 1,-12 2-5,7-3-180,0-1 0,1-1 0,-1 0 0,0-2 1,0 0-1,-11-2 180,23 1-337,-1 0 0,1-1 1,0 0-1,0 0 0,0-1 1,0 0-1,1-1 0,-4-1 337,8 4-411,0-1 0,1 0-1,-1 0 1,0 0-1,1 0 1,-1-1 0,1 1-1,-1-1 1,1 1-1,0-1 1,0 0-1,1 0 1,-1 0 0,0 0-1,1 0 1,0 0-1,0 0 1,0-1 0,0 1-1,0 0 1,1-2 411,-1-15-4917</inkml:trace>
  <inkml:trace contextRef="#ctx0" brushRef="#br0" timeOffset="9170.292">10627 443 11392,'-19'-10'3674,"19"10"-3605,0 0-1,-1 0 1,1-1-1,0 1 1,0 0-1,-1 0 1,1 0-1,0 0 1,0 0-1,0 0 1,-1-1 0,1 1-1,0 0 1,0 0-1,0 0 1,0-1-1,-1 1 1,1 0-1,0 0 1,0-1-1,0 1 1,0 0-1,0 0 1,0 0-1,0-1 1,0 1-1,0 0 1,0 0 0,0-1-1,0 1 1,0 0-1,0-1 1,0 1-1,0 0 1,0 0-1,0-1 1,0 1-1,0 0 1,0 0-1,0 0 1,0-1-1,0 1 1,1 0-1,-1 0 1,0-1 0,0 1-1,0 0 1,0 0-1,1 0 1,-1-1-69,11-5 1288,-9 5-1075,11-3 248,-1-1-1,1 2 1,-1 0-1,1 0 1,0 1-1,11 0-460,23 0 739,12 3-739,-37 0 178,94 4 110,65 13-288,-53 2-2923,-87-15-773,-1-7-2735</inkml:trace>
  <inkml:trace contextRef="#ctx0" brushRef="#br0" timeOffset="9703.012">11938 530 9088,'3'-36'3424,"-3"17"-2656,0-8 544,0 15 64,0-5-257,5 5 1</inkml:trace>
  <inkml:trace contextRef="#ctx0" brushRef="#br0" timeOffset="10038.192">11950 400 19455,'5'16'1056,"-1"11"-96,1 17-384,-1 23-128,1 17-256,-1 3-64,1 0-64,-1 0 32,5-4-128,-4-4 0,4-11-896,-5-17-320,1-22-1792,-5-17-2591</inkml:trace>
  <inkml:trace contextRef="#ctx0" brushRef="#br0" timeOffset="10385.051">11491 914 11392,'18'24'4288,"14"-15"-3329,40-1 225,-33-13-160,28-2-448,8-10-96,-3 5-352,0 2-64,-6 1-64,-7 1 64,-11 4 32,-3 1-832,-9 3-288,-5 0-704,-4 0-191,-6 0-1729,2-5-1664,-1-2 1856</inkml:trace>
  <inkml:trace contextRef="#ctx0" brushRef="#br0" timeOffset="10824.911">12691 439 9600,'-1'-1'274,"0"1"0,0-1 0,0 0 0,0 0 0,0 1 0,0-1 0,0 0 0,0 0 0,0 0 0,0 0 0,0 0 1,1 0-1,-1-1 0,0 1 0,1 0 0,-1 0 0,1 0 0,-1-1 0,1 1 0,0 0 0,-1-1-274,1 0 286,0 0-1,0 0 1,0 0-1,1 0 1,-1 0-1,0 0 1,1 0 0,-1 0-1,1 0 1,0 0-1,0 1 1,0-1-1,0-1-285,2-1 206,-1 0 0,1 0 1,0 0-1,0 1 0,1-1 0,-1 1 0,1-1 0,0 1 0,0 1 0,0-1 1,0 0-1,2 0-206,1 0 140,1 1 1,0-1-1,0 2 0,0-1 1,0 1-1,1 0 1,-1 0-1,0 1 1,0 1-1,1-1 1,-1 1-1,0 0 0,0 1 1,0 0-1,0 0 1,0 1-1,3 2-140,-6-3 73,-1 0 0,1 0-1,-1 0 1,0 1 0,0-1 0,0 1 0,0 0-1,-1 1 1,1-1 0,-1 0 0,0 1-1,0 0 1,0 0 0,0 0 0,-1 0-1,1 0 1,-1 1 0,0-1 0,-1 1 0,1-1-1,-1 1 1,0 0 0,0-1 0,0 1-1,-1 0 1,1 0 0,-1 0 0,0 0-1,-1-1 1,0 4-73,-3 13 131,0-1 1,-2 0-1,-1 0 0,-1 2-131,-37 78 154,25-57-91,-5 8 6,10-20-55,1 0 0,1 0 0,1 1-1,2 1 1,0 9-14,9-37-11,0 1-1,0-1 1,1 0 0,0 1-1,0-1 1,1 0-1,-1 1 1,2 3 11,-1-6-1,0 0 1,0 1-1,1-1 0,-1 0 0,1 0 1,-1 0-1,1-1 0,0 1 1,0 0-1,1-1 0,-1 1 0,0-1 1,1 1-1,0-1 1,9 6 17,0-1 0,0 0 0,0-1 1,1-1-1,0 0 0,0-1 0,0 0 0,10 1-16,-1 1 32,-3-1-86,33 10-331,0-2 0,2-3-1,32 2 385,-59-11-2477,-14-1-2588,0 1 0,11 2 5065,-2 0-4704</inkml:trace>
  <inkml:trace contextRef="#ctx0" brushRef="#br0" timeOffset="11192.762">13623 274 10496,'-2'-25'1412,"0"6"357,2-1-1,0-17-1768,2 21 604,-1 9 30,0 0-1,0 0 1,-1 0-1,0 0 1,-1-1-1,0 1-633,1 7 28,0-1-1,0 1 1,0 0-1,0-1 1,0 1 0,0-1-1,0 1 1,0 0-1,0-1 1,0 1 0,0-1-1,-1 1 1,1 0-1,0-1 1,0 1 0,0 0-1,-1-1 1,1 1-1,0 0 1,-1-1 0,1 1-1,0 0 1,-1 0-1,1-1 1,0 1 0,-1 0-1,1 0 1,0 0-1,-1-1 1,1 1 0,0 0-1,-1 0 1,1 0-1,-1 0 1,1 0 0,0 0-1,-1 0 1,1 0-1,-1 0 1,1 0 0,-1 0-1,1 0 1,0 0-1,-1 0 1,1 0 0,-1 1-1,1-1 1,0 0-1,-1 0 1,1 0 0,0 1-1,-1-1 1,1 0-1,0 0 1,-1 1-1,1-1 1,0 0 0,0 0-1,-1 1 1,1-1-1,0 1 1,0-1 0,-1 0-28,-6 10 190,0-1 0,0 1-1,1 0 1,-4 9-190,2-6 78,-11 24 249,1 1 1,2 1-1,2 1 0,1 0 0,-2 18-327,-1 22 550,3 1 0,2 25-550,8-73 40,1 1 0,2 0 0,2 0 0,1 0 0,1 0 0,2-1 0,2 0 0,8 24-40,-1-14 64,20 39-64,-26-64-1121,0 0 0,2-1 0,0 0 0,0-1 0,12 12 1121,-20-25-835,-3-3 612,0 1 0,1 0 0,-1-1 0,1 1 0,-1-1 0,1 1 0,-1-1 0,0 0 1,1 1-1,0-1 0,-1 1 0,1-1 0,-1 0 0,1 1 0,-1-1 0,1 0 0,0 0 1,-1 0-1,1 1 0,0-1 0,-1 0 0,1 0 0,-1 0 0,1 0 0,0 0 0,-1 0 1,2 0 222,7-4-4416</inkml:trace>
  <inkml:trace contextRef="#ctx0" brushRef="#br0" timeOffset="11637.335">14006 373 10624,'-1'-2'215,"1"1"0,-1-1-1,1 1 1,-1-1 0,0 1 0,0-1 0,0 1 0,1 0 0,-1 0 0,-1-1 0,1 1 0,0 0 0,0 0 0,0 0 0,-1 0 0,1 0-1,0 0 1,-1 0 0,1 1 0,-1-1 0,1 0 0,-1 1 0,1-1 0,-1 1 0,1 0 0,-1-1 0,1 1 0,-1 0 0,0 0-1,1 0 1,-1 0 0,0 0 0,1 0 0,-1 1 0,1-1 0,-1 1 0,1-1 0,-1 1 0,1-1 0,-2 1-215,-2 2 230,-1 0 0,1 0 0,0 0 1,-1 1-1,1-1 0,1 1 0,-1 0 1,-2 4-231,-7 7 369,1 1 1,-2 3-370,2 2 141,0 0 0,1 1 0,2 0 0,0 0 0,1 1 0,1 1 0,1 0 0,2 0 0,0 0-1,1 0 1,2 1 0,0 0 0,2-1 0,1 16-141,1-23 37,1 1 0,0-1 0,1 0 0,1 0 1,1 0-1,0 0 0,1-1 0,1 0 0,2 2-37,-5-9 18,1 0 0,0 0 1,1-1-1,0 1 0,0-2 1,1 1-1,0-1 0,0 0 0,1-1 1,0 0-1,0 0 0,0-1 1,1 0-1,0 0 0,3 0-18,-2-1 48,1-1 0,-1 0 0,1 0 0,0-1 0,0-1 0,0 0 0,0-1 0,0 0 0,1-1-48,-11 1 34,0 0 0,1-1 0,-1 1 0,0-1 0,0 0-1,1 0 1,-1 1 0,0-2 0,0 1 0,1 0-34,-3 0 19,1 1 0,-1-1-1,1 1 1,-1-1 0,1 1 0,-1-1 0,0 1-1,1-1 1,-1 0 0,0 1 0,1-1 0,-1 0-1,0 1 1,0-1 0,1 0 0,-1 1 0,0-1-1,0 0 1,0 1 0,0-1 0,0 0 0,0 1 0,0-1-1,0 0 1,0 0 0,-1 1 0,1-1 0,0 0-1,0 1 1,-1-1 0,1 1 0,0-1 0,-1 0-1,1 1 1,0-1 0,-1 1 0,1-1-19,-8-9 87,1 1-1,-1 0 1,-1 1 0,1 0-1,-6-4-86,-11-10 42,-28-32-66,-23-20-230,73 70 148,-1 1 0,0 0 0,-1 0 0,1 0 0,-1 1 0,-3-2 106,7 4-95,1-1 1,-1 1-1,0 0 0,0-1 1,1 1-1,-1 0 1,0 0-1,0 0 1,1 0-1,-1-1 0,0 1 1,0 0-1,0 0 1,1 1-1,-1-1 0,0 0 1,0 0-1,0 0 1,1 0-1,-1 1 0,0-1 1,0 0-1,1 1 1,-1-1-1,0 1 0,1-1 1,-1 1-1,0-1 1,1 1-1,-1-1 0,1 1 1,-1-1-1,1 1 1,-1 0-1,1-1 1,-1 1-1,1 0 0,0 0 1,-1-1-1,1 1 1,0 0-1,0 0 0,-1 0 95,1 14-3120,2 1-2175</inkml:trace>
  <inkml:trace contextRef="#ctx0" brushRef="#br0" timeOffset="11980.314">14309 28 12800,'-15'-19'2870,"9"10"239,16 24-374,4 6-1839,-1 1 0,-1 0-1,5 16-895,27 76 1164,-22-47-650,-3 2 1,1 18-515,17 138 768,-28-147-503,-4 0 0,-3 1-1,-4 30-264,-3-49-1148,-2-1 1,-3 0-1,-2-1 0,-16 44 1148,26-95-681,0 0 1,-1 0 0,0-1 0,0 1 0,0-1 0,-1 1-1,0-1 1,0 0 0,-1 0 0,0-1 0,0 0-1,0 0 1,-1 1 680,-21 8-4538</inkml:trace>
  <inkml:trace contextRef="#ctx0" brushRef="#br0" timeOffset="13240.247">1 2056 7808,'1'1'414,"1"0"0,0 0 1,-1 0-1,1 0 0,0 0 1,0-1-1,0 1 0,-1-1 0,1 1 1,0-1-1,0 0 0,1 0-414,14 4 1781,8 5-183,1-1 0,24 3-1598,-31-7 371,34 5 1102,0-2-1,11-2-1472,13 2 1333,60 9-354,148 12-38,220-20 341,-172-4-543,221 7-451,-246-11-123,-91-3-5,471-16 0,15-16 64,268-10-48,581 21-191,229-9-29,-709-17 82,4 17 84,-760 26-94,438-8-8,268 22-9,-101 41-6,-653-26-42,207 16 87,-1-17 1,192-19 159,-378-3-196,-286 1-57,0 1 0,0-1 0,0-1 0,0 1 0,0 0 0,0 0-1,0-1 1,0 1 0,0-1 0,0 0 0,0 0 0,0 0 0,1 0 43,-1-1-666,1 0 0,-1-1 0,-1 1 1,1 0-1,0-1 0,-1 1 0,1-1 1,0-1 665,-1 2-657,7-10-5508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6:34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51 9600,'-17'-48'4538,"17"48"-4436,0 1-1,0-1 1,0 0-1,1 0 0,-1 0 1,0 0-1,0 0 1,0 0-1,0 0 1,0 0-1,0 0 0,0 0 1,1 0-1,-1 0 1,0 0-1,0 0 1,0 0-1,0 0 0,0 0 1,0 0-1,0 0 1,1 0-1,-1-1 1,0 1-1,0 0 0,0 0 1,0 0-1,0 0 1,0 0-1,0 0 1,0 0-1,0 0 0,0 0 1,1 0-1,-1 0 1,0-1-1,0 1 1,0 0-1,0 0 0,0 0 1,0 0-1,0 0 1,0 0-1,0 0 1,0-1-1,0 1 0,0 0 1,0 0-1,0 0 1,0 0-1,0 0 1,0 0-102,9 8 1098,1 11-446,0 0 1,-1 1-1,-1 0 0,0 0 0,-2 1 0,-1-1 0,0 2-652,6 42 1062,2 41-1062,7 242 1032,-17-3-907,-3-320-262,0 43-669,2 0 0,5 10 806,-7-75-373,0 0-1,0 1 1,1-1 0,-1 0-1,0 0 1,1 1 0,0-1-1,0 0 1,-1 0 0,1 0-1,1 0 1,-1 0 0,0 0-1,0 0 1,2 1 373,-3-3-107,1 1-1,-1-1 1,0 0-1,0 0 1,0 0 0,1 0-1,-1 0 1,0 0-1,0 0 1,1 1 0,-1-1-1,0 0 1,0 0-1,1 0 1,-1 0 0,0 0-1,1 0 1,-1 0-1,0 0 1,0-1 0,1 1-1,-1 0 1,0 0-1,0 0 1,1 0 0,-1 0-1,0 0 1,0 0-1,0 0 1,1-1 0,-1 1-1,0 0 1,0 0-1,0 0 1,1-1-1,-1 1 109,12-16-5137</inkml:trace>
  <inkml:trace contextRef="#ctx0" brushRef="#br0" timeOffset="417.126">820 332 8704,'-5'-21'1934,"4"12"-1020,-1 0-1,0 0 1,-1 1 0,0-1 0,0 1-1,-1-1 1,-1 0-914,4 7 145,-1 0-1,0 0 1,1 1 0,-1-1-1,0 1 1,0-1-1,0 1 1,0-1 0,0 1-1,-1 0 1,1 0-1,0 0 1,0 1 0,-1-1-1,1 0 1,-1 1-1,1 0 1,0-1 0,-1 1-1,1 0 1,-1 0-1,1 0 1,-1 1 0,-1 0-145,-1-1 133,0 1 1,0 1-1,1-1 0,-1 1 1,0 0-1,1 0 1,0 0-1,-1 0 1,1 1-1,0 0 1,0 0-1,-1 1-133,-3 4 174,2 0 0,-1 0 0,1 0 0,0 1 0,0 0 0,1 0 0,1 1 0,-1 0-174,-8 23 692,-6 27-692,16-51 49,-14 52 261,3 0-1,3 0 0,2 2 1,3-1-1,2 62-309,5-96 92,1-1 0,1 1 0,1-1 0,6 19-92,-6-31 56,1 0 1,1 0 0,0-1-1,1 1 1,1-1 0,0-1-1,1 0 1,9 11-57,-4-7 63,0-2 0,2 0 0,0 0 0,0-2 0,2 0 0,-1-1 0,2 0 0,-1-2 0,4 1-63,-9-5 50,-1-1 0,1 0 0,0-1 0,0-1 0,0 0 0,0-1 0,0 0 0,1-1 0,-1 0 0,1-2 0,-1 1 0,0-1 0,1-1 0,-1-1 0,4-1-50,-2-1 79,0 0 0,0-2 0,-1 0 0,0 0 0,0-1-1,-1-1 1,0 0 0,1-3-79,8-6 157,-1-2 0,-1 0 0,-1-2 0,1-3-157,-11 14 36,0-1-1,-1-1 1,-1 1 0,0-1-1,-1-1 1,0 1 0,-1-1-1,0 0 1,-2 0 0,1 0-1,-2-1 1,0 1 0,0-1-1,-2 0 1,0 1-1,0-1 1,-1 0 0,-1 1-1,-1-2-35,-3-14 30,-1 0-1,-2 1 1,-1 1-1,-1-1 1,-1 2-1,-1-1 0,-3 0-29,3 6-38,-2 0 0,0 1-1,-1 1 1,0 1-1,-2 0 1,-1 1-1,0 1 1,-12-7 38,2 4-422,-1 2 0,0 2 0,-2 0 0,0 2 0,-1 2 0,0 1 0,0 1 0,-21-2 422,23 6-2682,24 2-2118,14 4-1269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6:49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3002 207 6016,'-21'-17'4920,"-15"-3"-2426,-4-3-1636,30 16-562,-1 2 1,1-1 0,-1 1-1,0 1 1,0-1 0,-1 2 0,1 0-1,-1 0 1,-5 0-297,-22-1 723,0 2 0,-10 1-723,-18-1 379,-105-14 765,-22-11-1144,-106-12 675,194 31-360,-44 5-315,-84 11 289,-71 19-289,189-11 49,1 6 1,0 4-1,-63 25-49,143-39 40,0 2-1,0 2 1,-7 6-40,21-11 16,2 2-1,0 0 1,0 1 0,2 1-1,-15 16-15,-18 27-23,2 3 1,-30 51 22,45-64 19,12-17 81,1 2 1,2 0 0,-10 24-101,21-38 69,0 0 1,0 1 0,2 0-1,1 0 1,0 0-1,1 0 1,1 10-70,2-21 19,0 0 0,1 0 0,0 0 0,0-1 0,1 1 0,0 0 0,0-1-1,1 1 1,1-1 0,-1 0 0,1 0 0,0 0 0,1-1 0,0 1 0,1 0-19,3 3 45,2 0 0,-1-1 0,1 0 1,0-1-1,1 0 0,0-1 0,1 0 0,11 6-45,14 4 77,0-2 1,23 7-78,82 20 37,-86-27-15,396 99 562,-286-84 458,130 7-1042,92-16 682,-135-10-340,7 6 32,238 50-374,-215-4 197,106 46-197,-175-47 233,155 23-233,-283-71 89,0-4-1,1-4 1,0-4 0,0-3 0,75-11-89,-62-5 89,0-4 1,7-6-90,194-63 49,-243 71-69,80-27 140,-2-5 0,83-46-120,-166 68 3,-2-1 1,2-6-4,-27 17-1,-1-2 1,-1-1 0,0-1-1,12-15 1,-27 24 13,1 0 0,-2 0 0,0-1 0,0 0 0,-2-1 0,0 0-1,0 0 1,-1 0 0,-1-1 0,-1 0 0,0 0 0,0-3-13,-2 5 6,-1 0 1,0 0-1,-1 0 1,-1 0-1,0 0 1,0 0-1,-2 0 1,0 0-1,0 0 1,-1 1-1,-1-1 1,0 1-1,-1 0 1,-4-6-7,-15-19 4,-1 1 0,-3 1 0,0 1 0,-6-2-4,8 8 13,-2 1 0,-1 1 1,-1 1-1,-1 2 0,-1 1 1,-18-8-14,-3 4-10,0 3-1,-2 1 1,-46-10 10,3 6-65,-86-10 65,-234-17-117,-1 19-4,170 15 44,-30 2-85,-92-8-1590,308 18-693,-3-3 2445,45 7-1369,1-1 0,0-2 0,0 0 1,-18-9 1368,22 7-2475,1-1 0,-6-5 2475,18 12-447</inkml:trace>
  <inkml:trace contextRef="#ctx0" brushRef="#br0" timeOffset="1954.826">884 797 8064,'0'-5'628,"0"1"0,0 0 1,-1 0-1,1 0 0,-1 0 0,0 0 1,0 0-1,0 0 0,-2-2-628,3 5 79,-1 0 0,1 0 1,-1 1-1,0-1 0,1 0 0,-1 0 0,0 0 0,0 1 0,1-1 0,-1 0 0,0 1 0,0-1 0,0 1 1,0-1-1,0 1 0,0-1 0,0 1 0,0 0 0,0-1 0,0 1 0,0 0 0,0 0 0,-1 0 1,1 0-1,0 0 0,0 0 0,0 0 0,0 0 0,0 0 0,0 1 0,0-1 0,0 0 0,0 1 1,0-1-1,0 1 0,0-1 0,-1 1-79,0 1 82,-1-1 0,0 1 0,1-1 1,-1 1-1,1 0 0,-1 0 0,1 0 0,0 0 1,0 1-1,0-1 0,0 0 0,0 1 0,1 0 0,-1-1-82,-1 3 66,1 0-1,0 1 0,0-1 0,0 0 1,1 1-1,-1-1 0,1 1 0,0 0-65,1-1 70,-1 0-1,1 1 1,0-1-1,0 0 1,0 0-1,1 0 1,0 1-1,0-1 0,0 0 1,0 0-1,1 0 1,0 0-1,0-1 1,0 1-1,1 0 1,0-1-1,2 4-69,-3-6 40,-1-1-1,1 1 1,0-1-1,-1 0 0,1 0 1,0 1-1,0-1 1,0 0-1,0 0 1,0-1-1,0 1 1,0 0-1,1-1 1,-1 1-1,0-1 1,0 0-1,0 0 1,1 0-1,-1 0 1,0 0-1,0 0 1,0-1-1,1 1 1,-1-1-1,0 1 1,0-1-1,0 0 0,0 0 1,0 0-1,0 0 1,0 0-1,0 0 1,-1 0-1,3-2-39,0-1 44,0 1 0,1-1 0,-2 0 0,1 0 0,0 0 1,-1 0-1,0-1 0,1 0 0,-2 1 0,1-1 0,-1 0 0,0 0 0,2-4-44,-3 2 46,0 1-1,0-1 1,0 1 0,-1-1 0,0 1 0,0-1 0,-1 0 0,1 1 0,-2-1-1,1 1 1,-1-1 0,0 1 0,-1-2-46,2 5 12,0 0 0,0 1 0,-1-1 0,1 0 1,-1 1-1,0 0 0,1-1 0,-1 1 0,0 0 0,-1 0 0,1 0 0,0 0 1,-1 0-1,1 0 0,-1 1 0,1-1 0,-1 1 0,0 0 0,0-1 0,1 2 1,-1-1-1,0 0 0,0 0 0,0 1 0,0-1 0,0 1 0,0 0 0,0 0 1,0 0-1,0 1-12,-3 0 8,-1 0 1,1 1-1,0-1 1,0 2-1,0-1 0,0 0 1,1 1-1,-1 0 1,1 1-1,0-1 1,0 1-1,0 0 1,0 0-1,0 1 1,1-1-1,0 1 1,0 0-1,-2 4-8,1-2 24,0 1 1,0 0-1,1 0 0,0 1 0,1-1 0,0 1 0,0 0 1,1-1-1,0 1 0,0 0 0,1 1 0,0 6-24,2-6 36,-1 0 0,1 0 0,1 0 0,0 0-1,0 0 1,1 0 0,1-1 0,-1 1 0,2 1-36,-3-8 22,-1 1 0,1-1 0,0 1 0,0-1 0,1 0 0,-1 0 0,0 0 0,1 0 0,0-1 1,0 1-1,0 0 0,0-1 0,0 0 0,0 0 0,1 0 0,-1 0 0,1-1 0,-1 1 0,1-1 0,-1 0 1,1 0-1,0 0 0,0 0 0,0-1 0,1 1-22,-1-2 38,-1 1 0,1-1 0,0 0 0,0 0 0,0-1 0,-1 1-1,1-1 1,-1 1 0,1-1 0,-1 0 0,1-1 0,-1 1 0,0 0 0,0-1 0,0 0 0,-1 0 0,1 0 0,-1 0 0,1 0 0,-1 0 0,2-4-38,1-2 70,1-1 1,-1-1 0,0 1 0,-1-1-1,-1 0 1,3-11-71,-4 15 16,-1 0-1,-1 0 0,1-1 1,-1 1-1,0 0 0,0-1 1,-1 1-1,0 0 0,-1 0 1,1 0-1,-1 0 0,-1 0 1,1 0-1,-1 1 0,0-1 0,-1 1 1,0-1-1,-1 0-15,1 2-2,0 0 1,0 0-1,-1 0 0,1 1 0,-1 0 0,0 0 1,0 0-1,-1 1 0,1 0 0,-1 0 0,0 0 1,0 1-1,0-1 0,0 1 0,0 1 0,0-1 1,0 1-1,-1 0 0,1 1 0,-6-1 2,4 2-28,-1 0-1,1 0 0,0 0 1,0 1-1,0 0 1,0 1-1,0 0 0,0 0 1,0 0-1,1 1 1,0 1-1,0-1 0,0 1 1,0 0-1,1 0 1,0 1-1,0 0 0,-5 6 29,7-7-8,1-1-1,-1 1 0,1 0 1,1 0-1,-1 0 0,0 0 1,1 1-1,0-1 0,1 1 1,-1-1-1,1 1 0,0-1 1,0 1-1,1 0 0,0 0 1,0-1-1,0 1 1,1 0-1,-1 0 0,1-1 1,1 1-1,-1-1 0,1 1 1,0-1-1,0 1 0,1-1 1,-1 0-1,2 0 9,-1 1 23,1-1 0,0 0 0,0 0 0,0 0 0,1 0 0,-1-1 0,1 1 0,0-1 0,1-1 0,-1 1 0,1-1 0,0 0 0,-1 0 0,1 0 0,1-1 0,-1 0 0,0 0 0,0-1 0,1 1 0,-1-2 0,1 1 0,-1-1 0,1 0 0,-1 0 0,1 0 0,-1-1 0,1 0 0,-1 0 0,3-2-23,9-3 76,-1-1 0,0-1 1,-1-1-1,0 0 1,0-1-1,3-3-76,-13 8 29,1 0 0,-1-1-1,0 1 1,-1-1 0,1 0 0,-1 0-1,0-1 1,0 0-29,-3 3 18,1 0 1,-1 0-1,0-1 0,-1 1 0,1 0 1,-1-1-1,0 1 0,0-1 0,0 0 1,0 1-1,-1-1 0,0 1 0,0-1 1,-1-4-19,0 1 8,-1 0 0,0-1 0,-1 1 0,0 0 0,0 0 0,-1 1 1,0-1-1,0 1 0,-1 0 0,0 0 0,0 0 0,-1 1 0,1-1 1,-1 1-1,-1 1 0,1-1 0,-1 1 0,0 0 0,-3-1-8,4 3-17,1 0 0,0 0 0,-1 1 0,1 0-1,-1 0 1,0 0 0,0 1 0,0-1 0,1 2-1,-1-1 1,0 1 0,0-1 0,0 2 0,0-1 0,0 1-1,0 0 1,0 0 0,0 0 0,0 1 0,1 0-1,-1 0 1,0 0 0,1 1 0,0 0 0,0 0-1,0 0 1,-4 4 17,5-4-20,0 1 0,0 0-1,0 0 1,0 1 0,1-1 0,-1 1 0,1-1-1,0 1 1,1 0 0,-1 0 0,1 1-1,0-1 1,0 2 20,0 0-10,1 1 0,0 0-1,0-1 1,0 1 0,1 0-1,0 0 1,1 0 0,1 7 10,3 8-25,2 0 0,0-1 1,1 0-1,1 0 0,11 17 25,-11-23-1,-1-1 0,2 0-1,0-1 1,4 4 1,-8-11 20,1 1 0,0-1 0,1 0 0,0-1 0,0 0 0,0 0 0,1-1 0,0 0-20,-6-3 13,0-1 1,0 1-1,1-1 1,-1 0-1,1 0 1,-1-1-1,1 1 1,-1-1-1,1 1 1,-1-1-1,1 0 1,-1 0 0,1-1-1,-1 1 1,1-1-1,-1 0 1,1 0-1,-1 0 1,1 0-1,-1-1 1,0 1-1,0-1 1,0 0-1,0 0 1,0 0 0,0 0-1,0 0 1,-1-1-1,1 1 1,-1-1-1,0 0-13,5-5 24,-1 0-1,0 0 1,-1 0 0,0-1-1,0 0 1,-1 0 0,0 0-1,-1 0 1,0-1 0,1-7-24,-2 6 14,-1 1 1,0-1-1,-1 0 1,0 1 0,-1-1-1,0 0 1,0 1-1,-2-1 1,1 1 0,-3-6-15,0 2 8,0 0 1,-1 1 0,0 0 0,-1 0 0,-1 1 0,0 0 0,-4-5-9,9 14-9,0-1 0,0 1 1,0 0-1,0 0 1,0 0-1,-1 1 1,1-1-1,-1 1 0,0 0 1,0 0-1,0 0 1,0 1-1,0-1 1,0 1-1,0 0 0,0 0 1,0 0-1,-1 1 1,1-1-1,0 1 1,-1 0-1,1 0 1,0 1-1,0-1 0,-1 1 1,1 0-1,0 0 1,0 1-1,0-1 1,0 1-1,0 0 0,0 0 1,0 0 8,-4 3-11,1 0 1,-1 1-1,1-1 1,1 2-1,-1-1 1,1 0-1,0 1 1,1 0-1,-1 1 1,2-1-1,-1 1 1,1 0-1,0 0 1,0 0-1,1 1 1,0-1-1,1 1 1,0 0 10,-2 6 1,2 0 1,0 0-1,0 0 0,1 0 0,1 0 1,1 0-1,0 1 0,1-1 1,0 0-1,3 4-1,-3-10 18,1-1-1,1 0 1,-1 1 0,2-1 0,-1-1-1,1 1 1,0-1 0,0 1 0,1-1-1,0-1 1,2 2-18,-5-5 21,0 0-1,1-1 0,0 1 1,-1-1-1,1 1 0,0-1 1,0-1-1,0 1 0,0 0 1,5 0-21,-6-1 17,0-1 0,0 1 0,0-1 0,0 0 0,0 0 0,0-1 0,0 1 0,0 0 0,0-1 0,1 0 1,-2 0-1,1 0 0,0 0 0,0 0 0,0 0 0,1-2-17,3-1 33,-1-1-1,0 0 1,0 0 0,-1 0-1,1-1 1,-1 0 0,0 0-1,0-1-32,5-8 45,-1 1-1,-1-1 1,1-4-45,-4 9 10,-1 0 0,-1 0 0,0 0 0,0 0 0,-1-1 0,0 0 0,-1 1 0,0-1 0,-1 0 0,0 1 0,-1-1 0,0 0 0,0 1 0,-1-1 0,-1 1 0,0 0 0,0-1 0,-1 1 0,0 0 1,-1 1-1,0-1 0,-1 1 0,1 0 0,-2 1 0,1-1 0,-7-5-10,5 7-12,0-1 0,-1 1 0,-1 1 0,1 0 0,-1 0 0,0 1 0,0 0 0,0 0 0,-1 1 0,0 1 0,0 0 0,-1 0 12,6 2-16,0 0 1,0 0-1,0 1 0,0-1 1,0 2-1,0-1 0,0 1 1,0 0-1,0 0 0,0 0 1,0 1-1,0 0 0,-5 2 16,0 2-31,0 0-1,0 1 0,1 0 0,-1 1 0,-8 8 32,16-13-16,-1 0 0,1 0 0,0 1 0,0 0 0,0-1 0,0 1 0,1 0 0,-1 0 0,1 1 0,0-1 0,0 0 1,1 1-1,-1-1 0,1 1 0,0-1 0,0 1 0,1 0 0,-1 0 0,1 0 16,0 0 0,1 0 0,0 0 1,0 0-1,0 0 0,0 0 0,1-1 1,0 1-1,0 0 0,0-1 1,0 1-1,1-1 0,0 0 0,0 0 1,0 0-1,0 0 0,1 0 1,2 2-1,3 2 34,1 0 0,0-1 0,0 0 0,0 0 0,1-1 0,0-1 0,0 0 0,0 0 0,1-1 0,11 2-34,-17-4 20,1-1-1,0 0 1,0 0-1,-1-1 1,1 0-1,0 0 1,0 0-1,-1-1 1,1 0-1,0-1 1,-1 1-1,1-1 1,-1-1-1,1 1 1,-1-1-1,0 0 1,0 0-1,0-1 1,-1 0-1,3-1-19,-4 1 32,1 0-1,-1-1 0,1 1 1,-1-1-1,-1 0 1,1 0-1,-1 0 1,0 0-1,0-1 1,0 1-1,-1-1 0,2-4-31,-3 6 10,0 1 0,-1-1 0,1 0-1,-1 0 1,0 1 0,0-1-1,0 0 1,0 0 0,-1 1 0,1-1-1,-1 0 1,0 0 0,0 1-1,-1-1 1,1 1 0,-1-1 0,1 1-1,-1 0 1,0 0 0,0-1-1,-2 0-9,0-1-6,-1 1 0,0-1 0,0 1 0,0 1 0,0-1 0,-1 0 0,0 1 0,1 0 0,-1 1 0,0-1 0,0 1 0,-1 0 0,1 1 0,0-1 0,-1 1 0,1 1 0,-1-1 0,1 1 0,-1 0 0,1 1 0,-1-1 0,1 1 0,-5 2 6,6-2-26,0 0 1,0 1 0,0-1 0,0 1 0,1 0 0,-1 1 0,1-1-1,-1 1 1,1 0 0,0 0 0,0 1 0,1-1 0,-4 4 25,4-3-12,1-1 1,-1 1-1,1 0 1,0 0 0,0 0-1,1 0 1,-1 0-1,1 0 1,0 0-1,0 0 1,0 1-1,1-1 1,-1 0-1,1 1 1,0-1-1,0 0 1,1 1 0,-1-1 11,1 3-3,1 0 0,0 0 0,0 0 0,0 0 0,1 0 0,0 0 0,0-1 0,0 1 0,1-1 0,0 0 0,1 0 0,-1-1 0,1 1 0,0-1 0,0 0 0,1 0 3,-2-2 18,0 0 0,0 0 1,0 0-1,0-1 1,1 0-1,-1 0 1,0 0-1,1 0 1,0-1-1,-1 1 0,1-1 1,0 0-1,0-1 1,0 1-1,0-1 1,-1 0-1,1 0 1,0-1-1,0 1 0,0-1 1,-1 0-1,1-1 1,0 1-1,2-2-18,-1 0 37,0 0 0,0 0 0,-1-1-1,0 0 1,1 0 0,-2 0 0,1-1 0,0 0-1,-1 0 1,0 0 0,0 0 0,0-1 0,-1 1-1,0-1 1,0 0 0,0 0 0,-1 0 0,0 0-1,0-1 1,1-4-37,-3 10 7,0-1 0,0 1 0,0-1 1,0 1-1,0-1 0,0 1 0,0-1 0,-1 1 0,1-1 0,-1 1 0,1 0 0,-1-1 1,1 1-1,-1-1 0,0 1 0,1 0 0,-1 0 0,0-1 0,0 1 0,-1-1-7,1 2 3,0-1-1,0 0 1,0 1-1,0-1 1,0 1 0,0 0-1,0-1 1,0 1-1,0 0 1,0-1-1,0 1 1,0 0-1,0 0 1,0 0-1,0 0 1,-1 0 0,1 0-1,0 0 1,0 1-1,0-1 1,0 0-1,0 1 1,0-1-1,0 0 1,0 1-1,0-1 1,0 1-1,0 0-2,-3 2-11,-1 0 0,1 0 0,0 0 0,1 1 0,-1 0 0,1 0 0,-1 0 0,1 0 0,0 0 0,1 1 0,-1-1 0,0 4 11,-1 0-23,0 0-1,1 0 1,1 0 0,-1 1 0,1-1-1,0 10 24,1-16-6,1 0-1,0 0 1,0 0-1,0 0 0,0 0 1,0 0-1,0 0 0,1 0 1,-1 0-1,1 0 0,-1 0 1,1 0-1,0 0 1,0 0-1,0 0 0,0 0 1,1 1 6,-1-2 0,0 0 0,0-1 0,0 1 0,0-1 1,0 1-1,0-1 0,1 1 0,-1-1 0,0 0 1,0 1-1,0-1 0,0 0 0,1 0 1,-1 0-1,0 0 0,0 0 0,0 0 0,1 0 1,-1 0-1,0 0 0,0-1 0,0 1 0,0-1 1,1 1-1,-1 0 0,0-1 0,0 0 0,0 1 1,0-1-1,0 0 0,31-19-423,-11 4-4530,-20 15 4541,0 1 1,-1-1-1,1 1 1,0 0-1,-1-1 1,1 1-1,0 0 1,-1-1-1,1 1 1,0 0-1,0 0 0,0 0 1,-1-1-1,1 1 1,0 0-1,0 0 1,-1 0-1,2 1 412,10-1-5018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46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475 208 9600,'1'-8'1632,"0"0"0,0 1 0,1-1 0,0 1 0,0 0 1,3-7-1633,-2 5 945,1-1 0,-2 0 1,2-6-946,-3 5 564,4-32 1106,-5 39-1479,1 0 1,-2 0-1,1 1 1,0-1-1,-1 0 0,0 0 1,0 0-1,0 1 1,-1-3-192,2 6 63,-1-1-1,1 0 1,-1 1-1,0-1 1,1 0 0,-1 1-1,0-1 1,1 1 0,-1-1-1,0 1 1,0-1 0,1 1-1,-1-1 1,0 1 0,0 0-1,0 0 1,0-1 0,0 1-1,0 0 1,1 0 0,-1 0-1,0 0 1,0 0-1,0 0 1,-1 0-63,-25 5 508,25-5-481,-17 6 9,0 0-1,0 1 1,1 0-1,0 2 1,1 0-1,0 1 1,1 1-1,0 1 1,0 0-1,1 1 1,-8 9-36,-11 14 1,2 2 0,1 1 0,2 1 0,1 3-1,13-19 6,1 0 1,1 0-1,1 1 0,-1 8-6,9-23-2,1 0-1,0 0 0,0 0 0,1 0 0,1 0 1,0 0-1,0 1 0,1-1 0,0 0 0,1 1 1,0-1-1,1 0 0,0 1 3,1-4 0,0 0 0,0 0 0,1 0-1,-1-1 1,2 0 0,-1 0 0,0 0 0,1 0-1,0-1 1,1 0 0,-1 0 0,1 0 0,0 0-1,0-1 1,0 0 0,4 1 0,6 4 24,1-1-1,0-1 1,1 0 0,-1-1-1,1-1 1,1-1-24,-4-1 53,0-1 0,1-1-1,-1 0 1,0-1 0,1-1 0,-1 0 0,0-2 0,0 1 0,3-2-53,4-2 130,0-1-1,-1-1 1,1-1 0,-2 0 0,15-10-130,-26 14 59,0 0-1,-1-1 1,0 0-1,0-1 1,0 0 0,1-3-59,-7 9 16,0-1 0,-1 0 1,0 1-1,1-1 1,-1 0-1,0 0 0,0 0 1,0 0-1,0 0 0,0 0 1,-1 0-1,1-1 0,-1 1 1,1 0-1,-1 0 1,0 0-1,0-1 0,0 1 1,0 0-1,0 0 0,0-1 1,-1 1-1,1 0 1,-1 0-1,1 0 0,-1 0 1,0 0-1,0 0 0,0 0 1,0-1-17,-1 0 22,-1 0 0,1 0 1,0 0-1,-1 0 0,0 0 1,0 1-1,1-1 0,-1 1 1,-1 0-1,1 0 0,0 0 0,0 1 1,-1-1-1,-1 0-22,-1 0 15,-1 0 0,0 1 0,1-1 1,-1 1-1,0 1 0,0-1 0,-5 1-15,-9 2-17,0 1 1,0 0-1,1 2 1,-15 4 16,9-1-134,0 1-1,0 1 1,-8 6 134,25-11-274,0 0-1,0 0 1,0 1 0,1 0-1,0 0 1,0 1-1,1 0 1,0 1 0,0-1-1,-2 5 275,7-10-231,1 0-1,0 0 1,-1 0-1,1 0 1,0 0-1,0 0 1,1 0-1,-1 0 1,0 0-1,1 0 1,-1 1-1,1-1 0,0 0 1,0 0-1,-1 1 1,2-1-1,-1 1 232,0-2-323,1 1-1,0-1 0,-1 1 0,1-1 0,0 1 1,0-1-1,0 0 0,0 1 0,0-1 0,0 0 1,1 0-1,-1 0 0,0 0 0,0 0 0,1 0 1,-1 0-1,1-1 0,-1 1 0,1 0 0,-1-1 1,2 1 322,20 7-5694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6:45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1865 1599 9088,'-47'-14'2981,"44"12"-2736,0 1 0,0 0 0,0-1 0,1 1-1,-1-1 1,0 0 0,1 0 0,-1 0 0,1 0 0,0-1 0,0 1 0,0-1 0,0 1-1,0-1 1,1 1 0,-1-2-245,-1-3 934,0 0-1,1 0 1,0 0 0,0-1-1,0-4-933,-1-2 955,2 9-809,0 0 0,0 0 0,1 0 0,-1 0 0,1 0 1,0 0-1,1 0 0,-1 0 0,1 0 0,0 0 0,0 0 0,0 0 0,1 0 0,0 1 0,0-1 0,0 0 0,0 1 0,1 0 1,0-1-1,0 1 0,0 0 0,0 0 0,1 0-146,5-4 207,0 0 0,1 1 0,-1 0-1,1 1 1,1 0 0,9-4-207,12-4 711,27-6-711,-14 6 205,1 3-1,0 2 1,0 1 0,1 3 0,2 2-205,14 1 357,0 4 0,0 1 1,30 8-358,-65-7 87,-1 1 1,0 2-1,0 0 1,-1 2-1,16 7-87,-35-13 56,0 1 1,-1 0-1,1 0 0,-1 0 0,0 1 0,0 0 1,-1 0-1,1 0 0,-1 1 0,0 0 0,-1 0 1,1 0-1,2 5-56,-5-6 33,0 0 1,0 0 0,0 0-1,-1 0 1,1 1 0,-1-1 0,0 0-1,-1 1 1,1-1 0,-1 0-1,0 1 1,-1-1 0,1 1-1,-1-1 1,0 0 0,0 1-1,-1-1 1,1 0 0,-2 2-34,-2 2 12,0 1 0,0-1 0,-1 0 0,0-1 0,0 1 0,-1-1 0,0-1 0,-1 1 0,0-1 0,0 0 0,-3 1-12,-21 14 24,-2-1-1,-14 6-23,26-14 29,9-6-25,-18 10 28,0 1 1,0 2-1,-23 21-32,50-37-7,0-1 0,0 1 1,0 0-1,1 0 0,-1 0 0,1 0 1,0 1-1,1-1 0,-1 1 0,1 0 0,-1 0 1,2 0-1,-1 0 0,0 0 0,1 0 0,0 0 1,0 0-1,1 1 0,-1-1 0,1 0 1,0 1-1,1-1 0,-1 0 0,1 1 0,0-1 1,0 0-1,1 0 0,0 0 0,0 0 0,0 0 1,0 0-1,1-1 0,2 5 7,6 6-11,0-1 1,2 0-1,0 0 0,0-1 0,1-1 0,1 0 11,0 1 1,221 177 47,-197-161-51,-1 2-1,-2 1 1,-1 2-1,4 7 4,-26-26 32,0 0 0,-2 1 0,0 0-1,-1 1 1,0 0 0,-1 1 0,-1 0 0,-1 0-1,-1 0 1,0 1 0,2 14-32,-7-23 25,-1 1 1,1 0-1,-2 0 0,1 0 1,-1 0-1,-1-1 0,0 1 1,-1-1-1,0 1 0,0-1 1,-1 0-1,-1 0 0,0 0 1,0-1-1,0 1 0,-1-1 1,-1-1-1,0 1 0,0-1 1,0 0-1,-1-1 0,0 0 1,-1 0-1,0 0 0,0-1 1,0-1-1,0 0 0,-2 0-25,-11 5 4,-1-1 0,0-1-1,-1-1 1,-14 2-4,-21 1-41,-19 0 41,35-6-70,-1-2 1,1-2 0,0-2-1,-31-6 70,43 3-94,0-1 0,1-2 0,0-1-1,1-1 1,0-1 0,-23-14 94,49 24-46,-3-2-167,1 1 0,-1-1 0,1-1 0,0 1 0,-1-1 0,2 0 0,-1 0 0,0-1 0,1 0 213,3 4-91,1 1 0,0-1-1,-1 1 1,1-1-1,0 1 1,0-1 0,0 1-1,-1-1 1,1 0-1,0 1 1,0-1 0,0 1-1,0-1 1,0 0-1,0 1 1,0-1 0,0 1-1,1-1 1,-1 0-1,0 1 1,0-1 0,0 1-1,1-1 1,-1 1-1,0-1 1,1 0 0,-1 1-1,0-1 1,1 1-1,-1 0 1,0-1 0,1 1-1,-1-1 1,1 1-1,-1 0 1,1-1 0,-1 1-1,1 0 1,-1-1-1,1 1 1,0 0 0,-1 0 91,29-11-3837,-26 10 3129,36-10-5521</inkml:trace>
  <inkml:trace contextRef="#ctx0" brushRef="#br0" timeOffset="736.961">3616 2678 10624,'-3'-11'2384,"3"9"-1979,0 0 0,-1 0-1,1 0 1,-1 0-1,1 0 1,-1 1-1,0-1 1,0 0-1,0 0 1,0 0 0,0 1-1,0-1 1,0 1-1,-1-1 1,1 0-405,0 2 90,0 0 0,0 0 1,1 0-1,-1 0 1,0 0-1,0 0 0,1 0 1,-1 0-1,0 0 0,1 0 1,-1 0-1,0 1 1,0-1-1,1 0 0,-1 0 1,0 1-1,1-1 0,-1 0 1,1 1-1,-1-1 1,0 1-1,1-1 0,-1 1 1,1-1-1,-1 1 0,1-1 1,-1 1-1,1 0 1,-1 0-91,-11 19 739,8-10-564,0 0 0,1 0 0,0 0 0,0 1 0,2-1 0,-1 1 1,1-1-1,0 7-175,1-14 30,1 1 0,-1-1-1,0 1 1,1-1 0,0 1 0,0-1 0,0 0 0,0 1 0,1-1 0,-1 0 0,1 0-1,1 2-29,-2-3 19,1 0-1,0 0 0,0 0 0,0-1 0,0 1 0,0-1 0,0 1 0,0-1 0,1 0 0,-1 0 0,0 0 0,1 0 1,-1 0-1,1 0 0,-1-1 0,1 1 0,-1-1 0,3 1-18,-2-1 46,0 0 0,1 0 1,-1-1-1,0 1 0,1-1 0,-1 1 0,0-1 1,1 0-1,-1 0 0,0 0 0,0-1 0,0 1 1,0-1-1,0 0 0,-1 0 0,1 0 1,0 0-1,-1 0 0,0-1 0,1 1 0,-1-1 1,0 1-1,0-1 0,0 0 0,0 0-46,0-1 101,0-1 0,1 1 0,-1 0 0,-1-1-1,1 1 1,-1-1 0,0 1 0,0-1 0,0 0-1,0 0 1,-1 1 0,0-1 0,0 0 0,0 0 0,-1 1-1,0-1 1,0-2-101,0 3 59,0 0 0,-1 0 0,0 0 0,1 0 0,-1 0 0,-1 0 0,1 0 0,0 1 0,-1-1 0,0 1 0,0 0-1,0 0 1,0 0 0,-1 0 0,1 0 0,-3-1-59,3 2 17,0 1-1,0 0 1,0 0-1,0 0 1,0 0-1,0 1 1,0-1-1,0 1 1,0-1-1,-1 1 1,1 0-1,0 1 1,0-1-1,0 0 1,0 1-1,0 0 1,0-1-1,0 1 1,0 1-1,0-1 1,0 0-1,0 1 1,-1 0-17,-5 4 26,1-1 0,0 2 1,0-1-1,0 1 0,1 0 1,0 0-1,1 1 0,-6 8-26,9-12 8,0 1 0,0 0 0,0 0-1,1 0 1,-1 0 0,1 0-1,1 0 1,-1 1 0,1-1-1,0 1 1,0-1 0,0 1-1,1-1 1,0 1 0,0-1-1,0 1 1,1 0-8,-1-4 3,1 0-1,0 1 0,-1-1 1,1 0-1,0 0 1,0 0-1,0-1 0,0 1 1,1 0-1,-1 0 1,0-1-1,1 1 0,-1 0 1,1-1-1,-1 1 1,1-1-1,1 1-2,1 0 10,-1 0-1,0-1 1,1 1-1,-1-1 1,1 0-1,-1 0 1,1 0-1,0-1 1,-1 1-1,2-1-9,2 1 17,0-1 0,0-1-1,-1 1 1,1-1 0,0 0-1,0-1 1,-1 1 0,1-2 0,-1 1-1,0 0 1,4-3-17,-5 2 48,0 0 0,0-1 0,0 1 0,-1-1 0,1 0 0,-1 0 0,0 0 0,0-1 0,-1 0 0,1 1 0,-1-1 0,0-1-48,-3 6 14,1-1 1,-1 1-1,0-1 0,0 1 1,1-1-1,-1 1 0,0-1 1,0 0-1,0 1 0,0-1 1,1 0-1,-1 1 0,0-1 1,0 1-1,0-1 0,0 0 0,-1 1 1,1-1-1,0 0 0,0 1 1,0-1-1,0 1 0,-1-1 1,1 0-1,0 1 0,-1-1 1,1 1-1,0-1 0,-1 1 1,1-1-15,-1 0 20,0 1 0,-1-1 1,1 0-1,0 0 1,-1 1-1,1-1 0,-1 1 1,1-1-1,0 1 1,-1-1-1,1 1 0,-2 0-20,-5-1 53,0 1 0,-1 0 0,1 0-1,-4 2-52,4-1-19,1 0 0,-1 0 0,1 1 0,-1 0-1,1 1 1,0-1 0,0 1 0,0 1 0,0 0-1,-1 0 20,8-4-3,-1 1 0,0-1 0,1 1 0,-1-1 0,1 0 0,-1 1 0,1-1 0,-1 1 0,1-1-1,-1 1 1,1-1 0,0 1 0,-1 0 0,1-1 0,-1 1 0,1-1 0,0 1 0,0 0 0,0-1-1,-1 1 1,1 0 0,0-1 3,0 1-3,0-1 1,1 1-1,-1-1 0,0 0 0,0 1 0,1-1 0,-1 0 1,0 1-1,1-1 0,-1 0 0,0 1 0,1-1 0,-1 0 0,1 0 1,-1 1-1,0-1 0,1 0 0,-1 0 0,1 0 0,-1 0 1,0 0-1,1 1 0,-1-1 0,1 0 3,3 0-59,1 1 0,-1 0 0,1-1 0,-1 0 0,1 0 0,0-1 59,36-7-2487,-32 6-199,0-1 1,0-1-1,8-4 2686,8-7-5914</inkml:trace>
  <inkml:trace contextRef="#ctx0" brushRef="#br0" timeOffset="1418.025">4647 1643 12800,'13'-38'6323,"-4"1"-5465,-3 7 675,-3 11-984,5-21 1765,-1-7-2314,-5 34 404,-1-1 1,-1 0-1,-1 0 1,0 1-1,-1-8-404,1 17 101,0 0 0,0 0 0,0 0 0,-1 0 0,1 0 0,-1 0 0,0 0 0,0 1-1,-1-1 1,1 1 0,-1-1 0,1 1 0,-1 0 0,0 0 0,-1 0 0,1 0 0,0 1 0,-1-1 0,1 1-1,-1 0 1,-2-1-101,-4-1 90,0 0 0,-1 1-1,0 0 1,0 0 0,1 1-1,-2 1 1,-3 0-90,-3-1 80,0 1 0,-1 0 0,1 2 0,0 0 0,0 1 0,0 1 0,0 1 0,0 0 0,-11 6-80,5 0 47,0 1 1,0 1-1,1 1 1,1 1-1,0 1 1,1 1-1,-8 9-47,11-8 56,1 0 1,1 0-1,0 2 1,2 0-1,0 1 1,1 0-1,1 1 1,-4 10-57,12-22 15,1 1 0,-1-1 1,1 1-1,1 0 1,0 0-1,1 0 0,-1 0 1,2 0-1,0 1 0,0-1 1,0 0-1,2 0 1,-1 0-1,2 4-15,-1-6 13,1 0 1,-1-1-1,2 0 1,-1 0 0,1 0-1,0 0 1,0 0-1,1-1 1,0 0-1,0 0 1,0 0-1,1 0 1,0-1-1,0 0 1,0 0-1,1-1 1,-1 0-1,7 3-13,2 0 8,-1-1 0,1-1-1,1-1 1,-1 0 0,1-1 0,0 0-1,0-1 1,0-1 0,0-1-1,0 0 1,0-1 0,-1 0-1,1-2 1,7-1-8,-8 0 26,0 0-1,0-1 0,0 0 1,-1-1-1,0 0 1,0-2-1,0 1 1,-1-2-1,0 0 1,-1 0-1,0-1 0,-1-1 1,0 0-1,9-11-25,0-9 44,0-1 0,-2-1 0,-1-1-1,-2-1 1,-1-3-44,-1 4 160,-11 23-37,-7 26-43,-14 82-36,4 1 0,5 1 1,2 90-45,24 301 67,-7-333-43,-3-30-326,-5 1 1,-12 72 301,10-189-233,1-7 5,0 0 0,0-1 1,-1 1-1,1-1 0,-1 1 1,0-1-1,0 1 0,-1-1 0,0 3 228,1-5-84,1-1-1,0 0 0,0 0 0,0 1 0,0-1 0,-1 0 1,1 0-1,0 0 0,0 1 0,-1-1 0,1 0 0,0 0 1,0 0-1,-1 0 0,1 1 0,0-1 0,-1 0 1,1 0-1,0 0 0,0 0 0,-1 0 0,1 0 0,0 0 1,-1 0-1,1 0 0,0 0 0,-1 0 0,1 0 0,0 0 1,0 0-1,-1 0 0,1 0 85,-9-7-3627,-4-4-3077</inkml:trace>
  <inkml:trace contextRef="#ctx0" brushRef="#br0" timeOffset="-1003.117">72 1833 9728,'-15'-5'2422,"11"3"-1726,0 0 0,0 1-1,0 0 1,0 0 0,-1 0 0,1 0 0,0 1 0,-3-1-696,-9-2 4925,17 2-2823,13 1-1567,90 14 2074,-5-1-1175,0-5-1434,49 1 64,94 18-64,-193-17-102,9 5 102,-33-8-176,-20-6-47,1 1-1,-1-1 0,0 1 0,0 1 1,0-1 223,-4-1-109,-1-1 1,1 0-1,-1 0 1,1 1-1,-1-1 1,0 0-1,1 1 1,-1-1-1,0 0 1,1 1-1,-1-1 1,0 1-1,1-1 0,-1 1 1,0-1-1,0 1 1,1-1-1,-1 0 1,0 1-1,0-1 1,0 1 108,0 0-193,0 0-1,0-1 1,-1 1 0,1-1 0,0 1-1,0 0 1,-1-1 0,1 1 0,-1-1-1,1 1 1,0-1 0,-1 1 0,1-1-1,-1 1 1,1-1 0,-1 1 0,1-1-1,-1 0 1,0 1 0,1-1 0,-1 0 193,-15 8-4091,2 0-1503</inkml:trace>
  <inkml:trace contextRef="#ctx0" brushRef="#br0" timeOffset="-649.7">161 2348 11392,'-37'14'3674,"36"-13"-3529,0-1 1,0 0-1,0 0 0,1 1 0,-1-1 1,0 1-1,1-1 0,-1 0 0,0 1 1,1-1-1,-1 1 0,1 0 0,-1-1 1,1 1-1,-1-1 0,1 1 1,-1 0-146,1-1 78,0 1 0,0-1 0,0 0 0,0 1 1,0-1-1,0 0 0,0 0 0,0 1 0,0-1 1,1 0-1,-1 1 0,0-1 0,0 0 0,0 0 1,0 1-1,0-1 0,1 0 0,-1 0 0,0 0 1,0 1-1,0-1 0,1 0 0,-1 0 0,0 0 1,0 0-1,1 1 0,-1-1 0,0 0-78,20 6 2328,13-1-839,1-2 0,-1-2 0,15-1-1489,103-10 443,-60 3-244,73 2-494,31-2-6978,-135 3 1503</inkml:trace>
  <inkml:trace contextRef="#ctx0" brushRef="#br0" timeOffset="2573.179">1173 442 11264,'30'-33'1480,"2"-5"388,2 2 0,12-7-1868,-18 19 1242,8-4-1242,-32 26 146,-1 0 0,0 0 0,1 0 0,-1 0 0,1 0 0,-1 1 0,1-1 0,0 1 0,0 0 0,-1 1 0,2-1-146,-3 1 83,0 0 1,0 0-1,0 0 0,0 0 0,0 0 0,0 1 0,0-1 0,0 1 0,0-1 0,0 1 1,0 0-1,0 0 0,-1 0 0,1 0 0,0 0 0,0 0-83,2 4 176,0-1 0,0 1-1,-1-1 1,1 1 0,-1 0 0,0 0-1,0 0 1,-1 1 0,0-1 0,0 1-1,2 5-175,1 8 421,0 1-1,0 0 0,0 19-420,1 68 510,-5 71-41,-5 65-42,1 57-86,7 46-42,31 770 282,-26-796-298,-3-39 64,-5-53 20,-1 95 284,0-302-609,0 2 5,0-1-1,1 1 0,1-1 1,1 0-1,1 1 0,1 0-46,-3-18 12,0 0 0,0 0 0,0 0 0,1 0 0,-1-1 0,1 1-1,0-1 1,1 1 0,-1-1 0,1 0 0,0-1 0,0 1 0,2 1-12,0-1 7,0 0-1,1 0 1,0-1 0,0 0 0,-1 0-1,2 0 1,-1-1 0,7 1-7,11 1 2,0-2 0,0-1 1,0 0-1,0-2 1,3-2-3,-20 3 3,351-40 4,-100 9 45,160-3-29,-70 7-206,-335 26 177,539-53-630,-1-25 174,-252 15 505,-186 33 69,62-28-112,-159 52 22,0-1 0,0-1 1,-1 0-1,0-1 0,2-3-22,16-14-42,21-21 42,-22 16-24,-2-1 1,26-37 23,45-77 42,-85 122-32,8-12-19,-2 0-1,-1-1 0,-2-1 1,-2-1-1,9-32 10,-22 59 0,20-65 5,-3-1 1,-3-3-6,-18 81 0,24-126 21,9-122-21,-22 49-12,-9 153 19,-1 7 3,5-153 108,-10-33 110,2 201-200,-3-83 238,-5 0 1,-17-78-267,14 125 213,-13-36-213,6 42 194,-9-14-194,24 60 14,-11-25 61,-1 1 0,-1 1-1,-2 1 1,-1 0 0,-5-4-75,11 16 26,-2 1 1,0 1-1,-1 0 1,-1 2-1,-9-7-26,-16-8-42,-46-22 42,-122-58-26,41 33 63,-232-81-104,237 104-106,-108-17 173,123 42-94,-1 6 1,-18 6 93,-25 6-112,-85 10 112,50 10-384,1 10 0,-77 22 384,258-33-1135,1 2-1,0 1 0,0 3 0,-22 10 1136,54-17-1620,1 0 1,-1 0-1,-6 6 1620,-16 17-6234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7:03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544 10218 7168,'2'-11'1483,"1"0"1,1 0-1,0-1 1,0 2-1,1-1 1,4-6-1484,-6 11 915,-1 3-538,-1 0 1,0 1-1,1 0 1,0-1 0,-1 1-1,1 0 1,0-1 0,0 1-378,-2 2 37,0 0 0,1 0 0,-1 0 0,0 0 1,0 0-1,0 0 0,0 0 0,0-1 0,0 1 0,0 0 1,1 0-1,-1 0 0,0 0 0,0 0 0,0 0 0,0 0 1,0 0-1,0 0 0,0 0 0,1 0 0,-1 0 0,0 0 1,0 0-1,0 0 0,0 0 0,0 0 0,0 0 0,1 0 1,-1 0-1,0 0 0,0 0 0,0 0 0,0 0 0,0 1 1,0-1-1,0 0 0,1 0 0,-1 0 0,0 0 0,0 0 1,0 0-1,0 0 0,0 0 0,0 0 0,0 1 0,0-1 1,0 0-1,0 0 0,0 0 0,0 0 0,0 0 0,0 0 1,0 1-1,0-1 0,0 0 0,1 0 0,-2 0 1,1 0-1,0 0-37,1 2 189,-1-1 0,0 1 0,-1-1 1,1 1-1,0-1 0,0 1 0,-1-1 0,1 0 1,-1 1-1,1 0-189,-2 2 222,-2 7 396,0-1-1,-1 1 1,-4 5-618,-24 32 1346,-7 6-1346,11-15 179,-58 89 159,30-43-234,-183 281-13,231-356-1563,8-19-5726,1 5 5484,0-3-4029</inkml:trace>
  <inkml:trace contextRef="#ctx0" brushRef="#br0" timeOffset="339.737">23 10166 10624,'-22'-16'3509,"22"14"-2894,1 1-1,0-1 1,0 1 0,0 0 0,0-1-1,0 1 1,1 0 0,-1 0 0,0 0-1,0 0 1,1 0 0,-1 0-1,1 0 1,-1 0 0,2 0-615,2 0 247,-1 0-1,1 1 1,0-1 0,-1 1 0,1 0-1,0 1 1,-1-1 0,1 1 0,0-1-1,-1 1 1,1 1 0,-1-1 0,3 2-247,13 5 259,0 1 1,6 4-260,-11-5 241,6 2-53,-1-1 50,-2 1-1,0 1 1,8 6-238,-3 0 171,-1 1 0,-1 2 0,18 20-171,50 69 239,3 5-4,-16-29-795,4-3 0,31 20 560,-57-57-1895,17 14-6573,-48-39 2485</inkml:trace>
  <inkml:trace contextRef="#ctx0" brushRef="#br0" timeOffset="2064.54">6724 7876 7808,'-18'-4'3552,"18"4"-2768,0 0-43,9 0 683,-7 0-1282,1 0 1,-1 0-1,0 1 1,0-1-1,0 1 1,0-1-1,1 1 1,-1 0-1,0 0 0,0 0 1,0 0-1,0 0 1,-1 0-1,1 1 1,0 0-143,15 8 817,-14-9-732,-1 0-1,1-1 1,-1 1-1,1-1 0,-1 0 1,1 1-1,0-1 1,-1 0-1,1 0 1,-1-1-1,1 1 0,0-1 1,-1 1-1,1-1 1,-1 0-1,0 0 0,1 0 1,-1 0-1,0 0 1,1 0-1,-1-1 0,0 1 1,1-2-85,11-8 215,0-1-1,0 0 1,-2-1 0,1-1 0,-2 0 0,4-5-215,5-5 220,68-88 585,28-47-63,42-39-76,-121 150-536,124-150 338,39-27-1,-143 161-353,263-291 393,73-76-38,88-78-160,101-78-95,90-71 4,59-28-10,25 37-69,-45 79-22,-78 81 65,-115 109 42,-499 366-214,428-310 316,-380 275-259,228-164 250,14 9-99,-59 54-211,-238 143-19,201-118-521,-125 74 151,101-61-2171,-112 62-3302,22-20 5855,-7-7-5936,-92 77 5921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7:09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444 564 4480,'-30'15'1760,"30"-15"-1376,4-39-2016,-4 32-992</inkml:trace>
  <inkml:trace contextRef="#ctx0" brushRef="#br0" timeOffset="347.903">604 144 6784,'3'-4'924,"0"-1"1,0 1 0,-1-1-1,0 0 1,0 0-1,0 0 1,0 0-1,-1 0 1,0 0 0,0 0-1,0-1-924,-1 5 795,0 1 213,-1 2 330,-10 24 2631,-12 22-3969,-38 57 1302,47-83-898,-4 8-84,-2-2 1,-1 0-1,-25 23-320,-3 5 228,48-54-223,-249 304 225,228-274-241,1 0 1,1 3 10,-4 10-2526,11-21-644,9-18 535,3-12-847,1-2-1286</inkml:trace>
  <inkml:trace contextRef="#ctx0" brushRef="#br0" timeOffset="704.955">12 17 10240,'-4'-6'982,"-3"-4"1909,7 9-1074,7 7 156,29 23 3271,27 17-5244,-30-23 440,0 2-1,10 12-439,-4 4 329,-2 1 0,-1 2 0,16 30-329,53 95 285,-26-39-613,30 37-1399,-28-58-2178,-30-43-1673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7:14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134 47 7168,'0'0'180,"0"0"1,0-1-1,-1 1 1,1 0-1,0 0 1,0 0-1,-1 0 1,1 0-1,0 0 1,0-1-1,-1 1 1,1 0-1,0 0 1,-1 0-1,1 0 1,0 0-1,0 0 1,-1 0-1,1 0 1,0 0-1,-1 0 1,1 0-1,0 0 1,0 1-1,-1-1 1,1 0-1,0 0 1,0 0-1,-1 0 1,1 0-1,0 1 1,0-1-1,-1 0 1,1 0-1,0 0 1,0 0-1,0 1 1,-1-1-1,1 0 1,0 0-1,0 1 1,0-1-1,0 0 1,0 0-1,0 1 1,-1-1-1,1 0 1,0 1-1,0-1 1,0 0-1,0 0 1,0 1-1,0-1 1,0 0-1,0 1 1,0-1-1,0 0 1,0 1-181,-2 8-283,-3 4 493,0 1 1,2 0-1,0 1 0,0-1 1,1 0-1,1 1 0,0 9-210,1-23 7,0 0 0,0 1 0,0-1-1,0 1 1,0-1 0,0 0 0,1 1 0,-1-1-1,0 0 1,1 0 0,-1 1 0,1-1 0,-1 0-1,1 0 1,0 0 0,0 0 0,-1 1 0,1-1-1,0 0 1,0 0 0,0 0 0,0 0-7,1-1 8,-1 1 0,0-1 0,0 1 0,1-1 0,-1 0 0,1 1 0,-1-1 0,0 0 0,1 0 0,-1 0 0,0 0 0,1 0 0,-1 0 0,0-1 0,1 1 0,-1 0-1,0-1 1,1 1 0,-1-1 0,1 1-8,6-4 57,1 0 0,-1 0-1,0-1 1,0 0 0,0 0-1,4-4-56,-9 6 26,1-1 0,-1 1 0,1-1 0,-1 1 0,0-1 0,0 0 0,0 0 0,-1-1-1,0 1 1,0-1 0,0 1 0,1-4-26,-2 5 25,-1 0 0,1 0 0,-1 0-1,0 0 1,0 0 0,0 0 0,-1 0 0,1 0 0,-1 0 0,1 0-1,-1 0 1,0 0 0,0 0 0,0 0 0,-1 1 0,1-1-1,-1 0 1,1 1 0,-1-1 0,0 1 0,0 0 0,0 0 0,0 0-1,-1 0 1,1 0 0,0 0 0,-1 0 0,0 1 0,1-1-1,-1 1 1,0-1 0,0 1 0,1 0 0,-1 1 0,0-1 0,0 0-1,0 1 1,0-1 0,0 1 0,0 0 0,0 0 0,0 0-1,0 1 1,-1-1-25,2 1 10,0 0 0,-1 0 0,1 0-1,0 0 1,0 0 0,0 0 0,0 1 0,0-1-1,1 0 1,-1 1 0,0 0 0,1-1-1,-1 1 1,1 0 0,0 0 0,-1 0 0,0 2-10,-2 3 10,1 1 1,0 0-1,-3 8-10,6-16 0,-4 12-26,0 1 0,1 0 0,1 0 0,-1 8 26,3-18 24,-1 1 0,1-1 0,0 1-1,1-1 1,-1 0 0,1 1 0,-1-1 0,1 1 0,0-1-1,0 0 1,0 1 0,1-1 0,-1 0 0,1 0 0,0 0-1,0 0 1,0 0 0,2 2-24,-3-4 12,0 0 0,0-1 1,0 1-1,0 0 0,0 0 0,0-1 0,0 1 1,0 0-1,0-1 0,1 1 0,-1-1 0,0 0 1,0 1-1,0-1 0,1 0 0,-1 0 0,0 0 1,1 0-1,-1 0 0,0 0 0,0 0 0,2 0-12,-1-1 20,1 0 0,0 0 1,0 0-1,-1-1 0,1 1 0,-1 0 0,1-1 0,-1 0 0,1 0 0,0 0-20,3-4 49,0 0 0,0-1 0,-1 1 0,1-1 0,-2 0 0,4-6-49,-5 7 14,-1 1 1,0 0-1,-1 0 1,1-1-1,-1 1 1,0-1-1,0 1 1,-1-1-1,1 0 0,-1 1 1,0-1-1,-1 1 1,0-1-1,0-2-14,0 4 3,0 1 0,0-1 0,0 0 0,0 1 0,-1 0 0,1-1 0,-1 1 0,0 0 0,0 0-1,0 0 1,0 0 0,-1 0 0,1 0 0,-1 1 0,0-1 0,1 1 0,-1 0 0,0 0 0,-1 0 0,1 0-1,0 0 1,-2 0-3,1 0-5,-1 1 0,1 0 0,0 0 0,-1 0 0,1 1 0,-1-1 0,-4 1 5,7 0 4,-1 0 1,1 0-1,0 1 0,0-1 0,-1 1 1,1 0-1,0-1 0,0 1 0,0 0 1,0 0-1,0 0 0,0 1 1,0-1-1,0 0 0,0 1 0,0-1 1,0 2-5,-2 2 3,1 0 0,-1 0 0,1 0 0,0 1 0,0-1 0,1 1 1,0 0-1,0 0 0,0 0 0,1 0 0,0 2-3,-1 2 21,1 0 0,0 1 0,0-1 0,2 1 0,-1-1 0,2 5-21,-1-10 47,0 0 0,0 1 0,0-1 0,1 0-1,1 3-46,-2-7 21,0 1 0,0-1 0,0 1-1,0 0 1,0-1 0,0 0 0,0 1-1,0-1 1,0 0 0,1 1 0,-1-1-1,1 0 1,-1 0 0,1 0-1,-1 0 1,1 0 0,-1-1 0,1 1-21,2 0 30,-1-1 0,0 0 0,1 0 0,-1 0 1,0 0-1,1 0 0,-1-1 0,0 1 0,1-1 1,-1 0-1,0 0 0,0 0 0,0 0 0,0-1 1,0 1-1,0-1 0,0 0 0,-1 0 0,1 0-30,6-4 92,0-2-1,-1 1 0,0-1 0,0 0 0,1-2-91,-7 7 15,0 1 0,1-1 0,-1 1-1,0-1 1,0 0 0,-1 0 0,1 0 0,-1 0 0,1 0 0,-1-1 0,0 1-1,0 0 1,0-1 0,-1 1 0,1 0 0,-1-1 0,0 1 0,0-1 0,0-1-15,-2 0 5,1 0 0,-1 1 0,0-1 0,0 1 0,0-1 0,-1 1 0,0 0 0,1 0 0,-1 0 0,-1 0 0,-1-1-5,-2-2-9,-1 1 0,1-1 0,-1 2 0,0-1 0,-6-1 9,12 5-5,0 1 0,-1 0 0,1 0-1,-1 0 1,0 0 0,1 0 0,-1 1 0,0-1-1,1 1 1,-1 0 0,0 0 0,1 0 0,-1 0-1,0 0 1,0 0 0,1 1 0,-1 0 0,0-1-1,1 1 1,-1 0 0,1 0 0,-1 0 0,1 1-1,0-1 1,-1 0 0,1 1 0,0 0 0,0-1-1,0 1 1,0 0 0,0 0 0,0 0 0,1 0-1,-1 1 1,1-1 0,-1 0 0,1 1 0,0-1-1,0 1 1,0 0 5,-3 11-51,2 0 0,0 0 0,0 0-1,1 0 1,1 4 51,0-14-1,0-1-1,1 1 0,-1 0 1,1-1-1,0 1 1,1 3 1,-2-6 9,1 0 1,-1 0 0,1 0-1,-1 1 1,1-1 0,0 0-1,-1 0 1,1 0-1,0 0 1,0 0 0,0 0-1,0 0 1,0-1 0,0 1-1,0 0 1,0 0 0,0-1-1,0 1 1,0-1 0,0 1-1,1-1 1,-1 1-10,2-1 31,0 0 0,0 0-1,0 0 1,-1 0 0,1 0 0,0 0 0,0-1 0,0 0 0,0 1-1,0-1 1,0-1-31,31-14 210,-30 13-186,1 0 0,-1 0-1,1-1 1,-1 1 0,0-1 0,0 0-1,-1 0 1,1-1 0,-1 1-1,0-1 1,0 1 0,-1-1 0,1 0-1,0-4-23,-2 6 19,1-1 0,-2 1 0,1-1 0,0 1 0,-1-1-1,1 0 1,-1 1 0,0-1 0,0 0 0,-1 1 0,1-1-1,-1 0 1,0 1 0,0-1 0,0 1 0,0-1 0,-1 1 0,1 0-1,-1-1 1,0 1 0,0 0 0,0 0-19,-1-1-7,0 0 0,0 0 0,0 1 1,-1 0-1,1 0 0,-4-3 7,6 6-3,0-1 0,0 0 0,0 1 0,0-1 0,0 1 0,0-1 0,-1 1 1,1 0-1,0-1 0,0 1 0,0 0 0,-1 0 0,1 0 0,0 0 0,0 0 0,-1 0 0,1 0 0,0 0 0,0 0 1,0 1-1,-1-1 0,1 1 0,0-1 0,0 0 0,0 1 0,0 0 0,0-1 0,-1 2 3,-2 1-9,1 0 1,0 1-1,-1-1 0,2 1 0,-1 0 0,0 0 0,1 0 1,-1 0-1,1 0 0,1 1 0,-1-1 0,0 1 0,1-1 1,0 1 8,-2 8-31,1-1 1,0 1-1,1 0 1,0 10 30,1-16-3,0 5-2,0 0 0,2 13 5,-1-23 1,-1 1 0,1 0 0,0 0 0,0 0 0,0 0 0,0 0 0,0-1 0,1 1-1,-1 0 1,1-1 0,-1 1 0,1-1 0,0 0 0,1 2-1,-2-3 9,1-1-1,-1 1 1,0 0-1,1 0 1,-1-1 0,0 1-1,1 0 1,-1-1-1,1 1 1,-1-1 0,1 0-1,-1 0 1,1 1-1,-1-1 1,1 0 0,-1 0-1,1 0 1,-1 0 0,1-1-1,-1 1 1,1 0-1,-1-1 1,1 1 0,-1-1-1,2 0-8,3-2 27,0 0 1,-1-1-1,1 1 1,-1-1-1,3-2-27,-3 1 31,1 1 1,-2-1 0,1 1-1,-1-1 1,1-1 0,-1 1-1,-1-1 1,1 0-32,-2 3 9,-1 0 0,1 0 1,-1 0-1,0 0 0,0-1 0,0 1 1,-1 0-1,1-1 0,-1 1 1,0-1-1,0 1 0,0 0 0,0-1 1,0 1-1,-1-1 0,0 1 1,0-1-10,0-1 8,-1 1 0,0-1 0,0 1 0,0-1 0,-1 1 0,1 0 0,-1 0 0,0 0 0,-1 0 0,1 0 0,-1 1 1,1-1-1,-1 1 0,-4-2-8,6 3-8,0 1-1,0 0 1,0 0 0,0 0 0,0 1 0,0-1-1,0 0 1,0 1 0,0 0 0,0-1 0,0 1 0,0 0-1,-1 0 1,1 0 0,0 0 0,0 0 0,0 1-1,0-1 1,0 1 0,-1-1 0,1 1 0,0 0 0,0 0-1,0 0 1,1 0 0,-1 0 0,0 0 0,0 0-1,0 1 1,1-1 0,-1 1 0,1-1 0,-1 1 0,1 0-1,0-1 1,-1 1 8,-1 3-7,0 0 0,0 1 0,0-1 0,1 0 0,0 1 0,0 0 0,-1 4 7,2-6 7,0 1-1,0-1 0,0 0 1,1 1-1,0-1 1,0 0-1,0 1 0,0-1 1,1 0-1,-1 1 1,1-1-7,-1-3 1,1 0 1,-1 0 0,1 0 0,-1 0 0,1 0-1,-1 0 1,1 0 0,-1 0 0,1 0 0,0 0-1,-1-1 1,1 1 0,0 0 0,0 0 0,0-1-1,-1 1 1,1-1 0,0 1 0,0-1 0,0 1-1,0-1 1,0 1 0,0-1 0,0 0 0,0 1-1,0-1 1,0 0 0,0 0 0,1 0 0,-1 0-1,0 0 1,0 0 0,0 0 0,0 0 0,0-1-1,0 1 1,0 0 0,0-1 0,0 1-1,0 0 1,0-1 0,0 1 0,0-1-2,6-3 23,-1 1 1,0-1 0,-1 0-1,1 0 1,-1 0-1,1-2-23,-1 1 38,0 0-1,0 0 1,-1-1 0,1 0-1,-2 0 1,1 0-1,0 0 1,-1 0 0,2-7-38,-4 11 2,0 0 1,-1 0-1,1 0 1,-1-1 0,1 1-1,-1 0 1,0 0-1,0-1 1,0 1 0,0 0-1,0 0 1,0-1-1,-1 1 1,1 0 0,-1 0-1,1 0 1,-1 0-1,0-1 1,0 1-1,0 0 1,0 0 0,0 0-1,0 1 1,-1-1-1,1 0 1,-1 0 0,1 1-1,-1-1 1,0 1-1,1-1 1,-1 1 0,-1-1-3,1 1 5,0 1 0,0-1 0,0 0 1,1 1-1,-1-1 0,0 1 0,0-1 1,0 1-1,0 0 0,0 0 0,0 0 1,0 0-1,0 0 0,0 0 1,0 1-1,0-1 0,0 1 0,0-1 1,0 1-1,1 0 0,-1 0 0,0 0 1,0 0-1,1 0 0,-1 0 1,0 0-1,1 0 0,-1 1-5,-2 2-9,-1 0 1,1 0-1,0 1 0,0 0 1,0 0-1,1 0 0,0 0 1,0 0-1,0 1 9,2-5-4,-3 9-27,0-1 1,0 1 0,0 3 30,3-12-10,1 1 1,-1-1 0,1 1 0,0-1-1,-1 0 1,1 1 0,0-1-1,0 1 1,0-1 0,0 1 0,0-1-1,0 1 1,0-1 0,1 1 0,-1-1-1,0 1 1,1-1 0,-1 0 0,1 1-1,0-1 1,-1 0 0,1 1 0,0-1-1,0 0 1,0 0 0,0 1 9,1-2 5,-1 0 0,0 1 0,0-1 0,1 0 0,-1 0 0,0-1 0,0 1 0,0 0 0,1 0 0,-1-1 0,0 1 0,0 0 0,0-1 0,0 1 1,0-1-1,0 1 0,1-1 0,-1 0 0,-1 0 0,1 1 0,0-1 0,0 0 0,0 0 0,0 0 0,0 0-5,24-26 192,-25 27-185,3-4 17,0 0 1,0 0-1,-1 0 0,0 0 0,0-1 1,0 1-1,0 0 0,-1-1 0,1 1 1,-1-1-1,-1 0 0,1-2-24,0 6 5,-1-1 0,0 0-1,0 1 1,0-1 0,0 0 0,-1 0 0,1 1-1,0-1 1,-1 0 0,1 1 0,-1-1 0,0 1-1,1-1 1,-1 1 0,0-1 0,0 1 0,0-1-1,0 1 1,0 0 0,0-1 0,0 1 0,-1 0-1,1 0 1,0 0 0,-1 0 0,1 0 0,-1 0-1,1 0 1,-1 1 0,1-1 0,-1 0-1,0 1 1,1 0 0,-1-1 0,0 1-5,-5-1 13,1 0 0,-1 1 0,0 0 0,1 1 1,-1-1-1,1 1 0,-1 0 0,-3 2-13,5-2-19,0 0 0,1 1 0,-1-1 0,1 1 0,0 0 0,-1 0 0,1 1 0,0-1 0,0 1 0,0 0 0,1 0 0,-3 2 19,6-4-8,0-1 0,-1 0 0,1 0 0,0 1 0,0-1 0,-1 0 0,1 1 0,0-1 0,0 0 0,0 1 0,-1-1 0,1 0 0,0 1 0,0-1 0,0 0 0,0 1 0,0-1 0,0 1 0,0-1 0,0 0 0,0 1 0,0-1 0,0 1 0,0-1 0,0 0 0,0 1 0,0-1 8,0 1-5,1-1 0,-1 0 1,0 0-1,1 1 0,-1-1 1,1 0-1,-1 0 1,1 0-1,-1 1 0,1-1 1,-1 0-1,1 0 0,-1 0 1,1 0-1,-1 0 0,0 0 1,1 0-1,-1 0 1,1 0 4,25-5 24,-25 5-21,14-4-24,-6 1-110,1 0 0,0 1 1,-1 0-1,3 1 131,3 5-1820,9 9-9955,-15-7 6576,5 3 543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7:18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1458 183 8192,'-3'-2'959,"0"0"0,0 0 0,0 0 0,0-1 0,1 1 0,-3-3-959,3 3 365,0 0 1,0 0-1,0 0 0,0 0 1,-1 0-1,1 1 0,-1-1 1,-2 0-366,-35-13 1626,20 9-703,0-2 0,-15-8-923,19 8 314,2 0-119,0 0 0,0 1 0,-1 1 0,0 0 0,0 1 1,-1 1-1,-11-2-195,-2 3 174,-1 1 0,1 1 0,-25 2-174,-98 18 219,32-9 150,41-4 242,-9 5-611,62-7 74,0 2 0,0 1 0,0 0-1,1 2 1,-8 5-74,-4 4 34,1 1-1,0 2 0,2 2 1,0 1-1,2 1 0,1 2 1,1 1-1,-7 10-33,24-23 9,1 0 0,1 1 0,0 0 0,1 1 0,-7 15-9,12-19 40,0 0 0,1 0-1,0 0 1,1 1 0,0-1-1,1 1 1,1-1 0,0 12-40,1-8 41,1 0 0,0 1 0,2-1 1,0 0-1,1-1 0,2 8-41,-2-13 46,1 0-1,-1 0 1,2-1 0,0 0-1,0 0 1,0 0 0,1-1-1,1 0 1,0 0 0,1 0-46,3 2 44,0-1 0,2 0 1,-1-1-1,1-1 1,0 0-1,1 0 0,0-2 1,0 0-1,3 1-44,36 8 137,0-1 1,4-3-138,32 8 51,-62-14-18,0-1 1,1-1-1,20-1-33,-9 0 183,8 2-183,32 6 240,0-3 0,21-3-240,-57-4 165,639 19 688,-515-7-730,1-8-1,141-16-122,-190 2 127,155-11-30,-205 20-33,0 2-1,32 7-63,137 24 35,-89-11-74,31-4 39,-69-11-4,213 16 40,-154 5-68,-124-20 43,0-1-1,1-3 0,29-2-10,145-14 58,-130 6 13,202-8-101,-182 10 39,160-17 163,66-2-227,59 33 73,-67 1 23,-216-11-21,447 14 56,-29 11-44,-320-30 15,-8 0-25,-115 6-17,223-2 58,-3-17-8,-118-2-27,103-10-34,6 17 21,-12 13-54,323 2 19,-473 7 154,63 14-134,-22-1-102,-102-14 98,50 5 3,40-4 1,421 4 43,-406-4-62,-1-8 0,144-20 19,-166 4 55,230-31 24,-233 22 3,64-12-48,-153 23-34,0-3 1,15-9-1,60-20 94,10-3 9,-142 45-87,0 0 0,-1 0 0,0 0 0,0-2-1,0 1 1,0-1 0,-1 0 0,0 0 0,0-1 0,0-1-16,-4 3 12,-1 1 1,1 0 0,-1-1-1,-1 1 1,1-1 0,0 0 0,-1 0-1,0 0 1,-1 0 0,1-1 0,-1 1-1,0 0 1,0-1 0,0 1 0,-1-1-1,0 1 1,0-1 0,0 1-1,-1-5-12,-1 3 10,0 0 0,0 1 0,0-1 0,-1 0-1,0 1 1,0 0 0,-1 0 0,0 0-1,0 0 1,0 1 0,-1-1 0,0 1 0,0 0-1,0 1 1,0-1 0,-1 1 0,-3-2-10,-15-10 30,-1 2 0,0 1-1,-19-7-29,19 8 9,-7-2-48,0 1 0,-14-3 39,-70-13 97,-42-2-97,20 4-102,-277-53 91,341 68 11,0-4 0,2-3 0,0-3 0,-34-17 0,85 30-16,-141-55-78,130 53 112,0 2 0,-1 1 1,0 2-1,-5 0-18,-39 0-51,0 3 0,-68 8 51,-152 25 46,186-17 10,-249 9 6,223-16-55,-141 9-91,-205 8 125,299-25 54,-54-13-95,28 1-52,181 13 39,-230-15 0,150 5-78,-42-12 91,-11-7 29,0 7 0,-126 1-29,154 22-71,-1 6 71,-135 15 4,34-1-33,-610 67 109,838-86-87,-249 37-56,147-26 80,-36-4-17,52-8-6,-51-9 6,-91-18 100,-119-8-151,-124 35-15,195 4-258,-461 16 570,686-16-227,-215 20 31,155-14-333,-75-4 283,-118-18 278,3 7-404,187 6 188,30-3-36,1-4 1,-8-6-27,37 8-26,1 1-1,-1 4 1,-49 7 26,19-2 26,77-5-32,-1-1 0,1 0 0,-1-1 0,1-1 0,0-1 1,0 0-1,0 0 0,0-2 0,0 0 0,-3-2 6,5 1-11,0 1 1,-1 1-1,1 0 0,-1 0 1,0 2-1,0 0 0,0 0 1,0 1-1,0 1 0,-1 0 1,1 1-1,0 1 0,0 0 1,-11 3 10,6 0-11,-27 5 307,-46 5-296,77-14-153,0 0 1,0-1 0,0-1 0,1 0-1,-1-1 1,0 0 0,1-1-1,-8-3 153,10 3 561,-1 2-8959,12 1 3777,3 0 278,9-1 57,10-3-647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49.4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115 232 6784,'-14'-22'2322,"1"0"1,-9-20-2323,16 29 1694,0 0 0,-2 1 0,1 0 1,-2 0-1,0 1 0,-9-9-1694,18 20 19,0 0 1,0-1-1,-1 1 1,1 0-1,0 0 0,0-1 1,0 1-1,-1 0 1,1-1-1,0 1 0,0 0 1,0 0-1,0-1 1,0 1-1,0 0 0,-1-1 1,1 1-1,0 0 0,0-1 1,0 1-1,0 0 1,0-1-1,0 1 0,0 0 1,1-1-1,-1 1 1,0 0-1,0-1-19,0 0 27,1 1 0,0-1 0,-1 0 1,1 1-1,0-1 0,0 0 0,-1 1 0,1-1 0,0 1 1,0-1-1,0 1 0,0 0 0,0-1-27,15-4 142,0 1 0,-1 0 0,1 1 0,1 1 0,6 0-142,-10 0 63,61-5 248,1 2-1,-1 4 0,1 3 1,-1 3-1,49 11-310,-94-10 105,-1 1 0,0 1-1,0 1 1,-1 2-1,20 10-104,-36-15 82,0 0-1,-1 0 1,0 1-1,0 0 1,0 1-1,-1 0 1,0 0-1,-1 1 1,0 1-1,0-1 1,-1 1-1,0 0 1,-1 1-1,4 8-81,-8-13 51,0 0-1,0 0 0,0 0 1,-1 1-1,0-1 1,0 1-1,-1-1 1,0 1-1,0-1 0,0 1 1,-1-1-1,0 1 1,0-1-1,-1 1 1,1-1-1,-2 0 0,1 0 1,-1 0-1,-2 4-50,-6 10 86,-2-1-1,-1 0 1,0 0 0,-16 14-86,13-14 16,-41 45 120,-3-3 0,-16 9-136,54-50 48,-5 3-59,1 2 1,1 1-1,-19 23 11,42-44-10,0-1-1,0 0 1,0 1-1,1-1 1,-1 1-1,1 0 0,0 0 1,1 0-1,-1 0 1,1 0-1,0 0 0,0 0 1,1 0-1,0 0 1,0 2 10,0-1-10,1 0 0,0 1 0,0-1 1,1 0-1,0 0 0,0 0 1,1-1-1,-1 1 0,1 0 0,0-1 1,2 3 9,6 6-6,1 0 1,0-1-1,1 0 1,0-1-1,1-1 1,0 0 0,1 0-1,3 0 6,63 37 1,-48-31 10,-1 2-1,-1 1 0,-1 2 1,21 19-11,-48-38 30,1 0 1,-1 1 0,0-1-1,-1 1 1,1-1-1,0 1 1,-1 0-1,0 0 1,0 0 0,0 0-1,-1 1 1,1-1-1,-1 1 1,1 3-31,-2-4 32,0 0 0,0 0 0,-1 0 1,1 0-1,-1 0 0,1 0 0,-1 0 1,-1 0-1,1 0 0,0-1 0,-1 1 1,0-1-1,0 1 0,0-1 0,0 1 1,-1-1-1,-1 2-32,-8 9 88,-1-1 1,-1 0-1,0-1 1,0-1-1,-5 2-88,-7 5 102,-2-2-1,-22 11-101,11-11 0,0-1 0,-1-1 0,-1-3 0,0-1 0,0-2 0,-24 1 0,42-7-35,-1-1 0,0-1 0,0-1 0,0-1 0,-4-2 35,12 1-207,0 0-1,0-2 1,1 0 0,0-1-1,0 0 1,0-1-1,-11-7 208,23 11-209,-1 1-1,0-1 1,1 1-1,-1-1 1,1 0-1,0-1 1,0 1-1,-1-1 210,4 3-79,-1 0-1,1 1 0,-1-1 1,1 0-1,0 0 1,-1 1-1,1-1 0,0 0 1,0 0-1,0 0 1,-1 0-1,1 0 0,0 1 1,0-1-1,0 0 1,0 0-1,1 0 0,-1 0 1,0 0-1,0 1 1,0-1-1,1 0 0,-1 0 1,0 0-1,1 1 1,-1-1-1,1 0 0,-1 0 1,1 1-1,-1-1 1,1 0-1,-1 1 1,1-1-1,0 1 0,-1-1 1,1 1-1,0-1 1,-1 1-1,1-1 0,0 1 1,0 0-1,0-1 1,-1 1-1,1 0 80,4-3-383,0 1-1,1 1 1,-1-1-1,0 1 1,0 0-1,1 0 1,-1 0-1,2 1 384,49-1-2914,-52 1 2667,74 2-4798</inkml:trace>
  <inkml:trace contextRef="#ctx0" brushRef="#br0" timeOffset="356.229">1226 1345 14464,'-31'-28'4655,"29"26"-4439,1 0-1,0 1 1,0-1-1,0 0 1,0 0-1,0 0 1,0 0-1,1 1 1,-1-1-1,0 0 1,1 0-1,0-1 1,-1 1-1,1 0 1,0 0-1,0 0 1,0 0-1,0 0 1,1-1-216,0-2 263,0 0 1,0 0-1,1 0 0,-1 0 1,1 0-1,1 0-263,13-26 272,-16 31-269,0 0 1,0 0 0,0 0-1,0 0 1,0 0-1,0 0 1,0 0-1,0 0 1,0 0 0,-1 0-1,1 0 1,0 0-1,0 0 1,0 0-1,0 0 1,0 0-1,0 0 1,0 0 0,0 0-1,0 0 1,0 0-1,0 0 1,-1 0-1,1 0 1,0-1 0,0 1-1,0 0 1,0 0-1,0 0 1,0 0-1,0 0 1,0 0-1,0 0 1,0 0 0,0 0-1,0 0 1,0 0-1,0 0 1,0-1-1,0 1 1,0 0 0,0 0-1,0 0 1,0 0-1,0 0 1,0 0-1,0 0 1,0 0-1,0 0 1,0 0-4,-7 7 57,-5 14-484,1 1 0,-6 14 427,13-25-1048,0 0 0,1 0 0,0 0 0,1 2 1048,2-12-434,-1 1-1,1 0 1,-1-1 0,1 1-1,0-1 1,0 1-1,0 0 1,0-1-1,0 1 1,0 0-1,1-1 1,-1 1-1,1-1 1,-1 1-1,1-1 1,-1 1 0,1-1-1,0 1 1,-1-1-1,1 1 1,0-1-1,0 0 1,0 0-1,0 1 1,0-1-1,1 0 1,-1 0-1,1 0 435,19 5-5018</inkml:trace>
  <inkml:trace contextRef="#ctx0" brushRef="#br0" timeOffset="712.617">1751 290 13696,'2'-8'1308,"-1"3"-684,-1 1 0,2 0 1,-1 0-1,0-1 1,1 1-1,0 0 0,0 0 1,0 1-1,0-1 0,2-1-624,-13 22 2475,-13 8-2270,0-1 1,-1 0 0,-2-2-1,-1 0-205,-23 21 74,41-36-88,0 0 1,1 1-1,0 1 0,0-1 1,-3 7 13,8-13-5,1 1 0,-1-1 0,1 1 0,0-1 0,0 1 0,0 0 0,0-1 0,1 1 0,-1 0 0,1 0 1,-1-1-1,1 1 0,0 0 0,0 0 0,0 0 0,1-1 0,-1 1 0,1 0 0,-1 0 0,1-1 0,0 1 1,0 0-1,1 1 5,2 3-23,0-1 1,1 0 0,0 0 0,0 0 0,0 0 0,1-1 0,5 4 22,11 8-69,14 8 69,-1-2-16,234 180 48,-205-154-38,-37-28 251,-1 1 0,-1 1 0,-1 1 1,-1 1-1,10 16-245,-25-31 174,-1 1-1,0 0 1,0 1 0,-1 0 0,-1 0 0,0 0 0,-1 0 0,0 1 0,-1 0 0,-1 0 0,1 0 0,-2 0 0,0 0 0,-1 0 0,-1 11-174,1-18 55,-1 0 1,0-1-1,0 1 1,0 0-1,-1-1 0,0 1 1,0-1-1,0 1 1,-1-1-1,0 0 0,0 0 1,0 0-1,-1-1 1,1 1-1,-1-1 1,0 0-1,-1 0 0,1 0 1,0 0-1,-1-1 1,0 0-1,0 0 1,0 0-1,0 0 0,-1-1 1,1 0-1,-1 0 1,-2 0-56,-12 2 33,1-2 0,-1 0 0,0-1 0,1 0 0,-1-2 0,0-1 0,-13-2-33,-35-9-331,-37-13 331,37 8-263,36 10-28,-21-4-2948,-48-19 3239,96 29-307,2 1 16,0 0 1,0 0 0,0 0 0,0 0 0,0 0 0,1-1 0,-1 1-1,1-1 1,-1 0 0,1 0 0,-1 0 0,1 0 0,0 0 0,0 0-1,0-1 1,-1-1 290,3 3-173,-1 1 0,1-1 1,0 0-1,0 1 0,0-1 0,-1 0 0,1 0 0,0 1 0,0-1 0,0 0 0,0 0 0,0 1 0,1-1 0,-1 0 0,0 0 0,0 1 0,0-1 0,1 0 0,-1 0 0,0 1 0,1-1 173,14-14-5295</inkml:trace>
  <inkml:trace contextRef="#ctx0" brushRef="#br0" timeOffset="1062.689">1845 49 12288,'-18'-8'4575,"23"4"-3583,17 1 448,4-2-64,19 1-384,18 1-32,16 3-384,-2-5-128,7 2-256,6-1-128,3 4-32,-3 0 32,-11 4 32,-11-1-1248,-11 5-544,-3 8-1152,-4 4-383,2 4-1793</inkml:trace>
  <inkml:trace contextRef="#ctx0" brushRef="#br0" timeOffset="1426.521">2990 1075 12032,'1'-13'1392,"-1"9"-1092,0 1 0,0 0-1,1-1 1,-1 1 0,1 0 0,0 0-1,0 0 1,0-1 0,0 1 0,0 0-1,1 0 1,-1 1 0,1-1 0,0 0-300,1-1 413,-1 1-1,1-1 1,0 1 0,0 0 0,1 0-1,-1 0 1,1 0 0,-1 1 0,4-2-413,-6 3 94,0 1-1,0-1 1,1 1 0,-1-1 0,0 1-1,1-1 1,-1 1 0,0 0 0,1 0 0,-1 0-1,0 0 1,1 0 0,-1 0 0,0 0-1,1 0 1,-1 0 0,0 1 0,1-1 0,-1 0-1,0 1 1,1-1 0,-1 1 0,0 0-1,0-1 1,0 1 0,0 0 0,0 0 0,1-1-1,-2 1 1,1 0 0,0 0 0,0 0-1,0 1 1,0-1 0,0 1-94,1 2 77,0 0 1,-1 0-1,1 0 1,-1 0-1,0 1 1,0-1-1,-1 0 1,1 1-1,-1-1 1,0 1 0,0-1-1,0 0 1,-1 1-1,0-1 1,0 1-78,-20 116 341,-5-2 0,-5 1-341,-1-10-23,8-28-472,3 1 0,-4 49 495,23-117-509,-3 31-1156,5-42 1190,0 0 0,0 0 0,1 0 1,-1 0-1,1 0 0,0 0 0,0 0 0,0 0 0,1 2 475,-1-5-284,0 0 1,-1-1-1,1 1 0,0 0 1,0 0-1,0-1 0,0 1 1,-1-1-1,1 1 0,0 0 0,0-1 1,0 0-1,0 1 0,0-1 1,0 0-1,0 1 0,1-1 1,-1 0-1,0 0 0,0 0 1,0 0-1,0 0 0,0 0 1,0 0-1,0 0 0,0 0 0,0-1 1,0 1-1,0 0 0,0-1 1,1 1 283,24-10-4224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54.7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465 333 11136,'60'-44'3674,"-36"28"-2063,26-14 5,-43 26-1277,0 0 1,-1 0-1,1-1 0,-1 0 1,0 0-1,-1-1 1,1 0-1,-1 0 1,0 0-1,-1 0 0,1-1 1,-1 0-1,0 0 1,-1 0-340,1-1 142,0 0 1,-1 0-1,0 0 1,1-7-143,-3 12 18,0 0 0,0-1 0,-1 1 0,0-1 0,1 1 0,-1-1 0,-1 1 1,1 0-1,0-1 0,-1 1 0,0-1 0,1 1 0,-2-1-18,0 0 18,-1-1 0,1 1-1,-1 0 1,0 1 0,0-1 0,-1 0-1,1 1 1,-1 0 0,0 0 0,0 0-1,0 0 1,0 0 0,0 1 0,-1 0 0,-1-1-18,-3 1 8,0-1-1,0 2 1,-1-1 0,1 1 0,0 1 0,-5 0-8,-7 0 11,-1 2 0,-6 1-11,-7 4-36,2 1 1,-1 2-1,1 1 0,0 2 1,-10 7 35,36-17-14,-10 4-19,0 1 0,1 0 0,0 2 0,1 0 0,-2 1 33,13-7-6,0-1 0,0 0 0,0 1 1,1-1-1,0 1 0,0 0 0,0 0 1,0 1-1,0-1 0,1 1 0,0-1 1,0 1-1,0 0 0,0-1 0,1 1 1,0 0-1,0 0 0,0 0 0,1 0 1,-1 1-1,1-1 0,0 0 1,1 0-1,-1 0 0,1 0 0,0 1 6,1 7 2,1 1-1,0 0 0,1 0 1,0-1-1,1 0 0,1 0 1,0 0-1,4 6-1,20 25 68,30 32-68,40 41 23,-41-48 97,-3 2 0,41 71-120,-66-94 535,-2 1 0,-3 1 0,18 46-535,-41-87 110,1 1 0,-1-1-1,-1 1 1,1 0 0,-2 0 0,1-1 0,-1 1 0,-1 0 0,0 0 0,-1 5-110,1-12 23,0 1 1,-1 0-1,0 0 0,1-1 1,-2 1-1,1-1 1,0 1-1,-1-1 1,1 1-1,-1-1 1,0 0-1,0 1 1,-1 0-24,-2 1 20,-1 0 0,0 0 1,1 0-1,-2-1 0,1 0 0,-5 2-20,-22 12 37,-2-1-1,0-2 1,0-2-1,-1-1 0,-1-1 1,-19 1-37,4-3 142,-51 1-142,76-9 29,-1-1-1,1-1 0,0-2 1,-12-2-29,30 3 11,0 0 1,0-1-1,0 1 1,0-2 0,-2 0-12,9 3-1,-1-1 1,1 1 0,-1-1 0,1 1-1,0-1 1,0 0 0,0 0 0,0 0-1,0 0 1,0 0 0,0 0 0,0-1 0,1 1-1,0-1 1,-1 1 0,1-1 0,0 1-1,0-1 1,0 0 0,0-3-2,0 0 0,1 1 0,-1-1-1,1 0 1,1 0 0,-1 0 0,1 0 0,0 1 0,0-1-1,1 0 1,1-3 2,3-9-3,2 0 1,0 1-1,2-3 3,5-7 5,2 1-1,0 1 0,1 1 1,2 1-1,14-15-4,30-21 12,29-19-12,-31 26-12,304-233-234,-303 237 260,-1-2-1,23-27-13,-67 59 11,0 0-1,-1-1 1,3-6-11,-10 9-2,-1 0 0,-1-1 1,7-17 1,-15 34 0,3-7-6,0-1 1,0 1 0,-1-1 0,0 0 0,0 1 0,-1-1 0,0 0 0,0-2 5,-2 5-13,1-1-1,-1 1 1,0-1 0,0 1 0,-1-1-1,0 1 1,0 0 0,0 0-1,-1 0 1,1 0 0,-2-2 13,0 1-76,1 0 0,-2 1 0,1-1 0,0 1 0,-1 0 0,0 0 0,0 0 0,-1 0 0,-4-2 76,-2 0-276,-1 0-1,1 1 1,-12-4 276,17 8-98,-18-8-800,-1 2 0,0 1 0,0 1 0,-1 1 0,0 2 0,0 0 0,0 2 0,-11 1 898,16 1-1914,1 1-1,0 0 1915,-34 6-4746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07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265 1 4480,'0'0'46,"0"0"0,0 0 0,-1 0 1,1 0-1,0 0 0,0 1 0,0-1 0,0 0 1,0 0-1,0 0 0,-1 0 0,1 1 0,0-1 0,0 0 1,0 0-1,0 0 0,0 0 0,0 1 0,0-1 1,0 0-1,0 0 0,0 0 0,0 1 0,0-1 1,0 0-1,0 0 0,0 1 0,0-1 0,0 0 0,0 0 1,0 0-1,0 0 0,0 1 0,0-1 0,1 0 1,-1 0-1,0 0 0,0 1 0,0-1 0,0 0 1,0 0-1,1 0 0,-1 0 0,0 0 0,0 0 0,0 1 1,0-1-1,1 0 0,-1 0 0,0 0-46,13 0-320,-5-1 608,-7 1 21,-1 0 198,0 0 277,0 0 203,0 0 53,-5 4 5711,5 3-6093,0-5-527,0 1-1,0-1 0,0 0 1,0 1-1,0-1 1,1 0-1,0 3-130,-1-5 38,1 1-1,-1-1 1,0 1-1,1-1 0,-1 1 1,0 0-1,1-1 1,-1 1-1,1-1 1,0 0-1,-1 1 0,1-1 1,-1 1-1,1-1 1,-1 0-1,1 1 0,0-1 1,-1 0-1,1 0 1,0 0-1,-1 1 1,1-1-1,0 0 0,-1 0 1,1 0-1,0 0 1,-1 0-1,2 0-37,35 0 1152,-36 0-987,11 0 740,-8 0 123,-6 0 133,-29-2-115,24 1-927,-1 0 0,0 1 0,1 0 0,-1 1 0,0 0 0,-3 0-119,-3 1 74,0 0 1,0-1 0,0-1-1,0 0 1,0-1 0,0-1-1,0 0 1,0-1 0,0 0-1,-3-3-74,10 4 124,4 1-101,-1 0-1,1 0 1,0 0-1,0 0 0,-1 1 1,-1-1-23,5 1-4,-1 0 0,1 0-1,-1 1 1,0-1 0,1 0 0,-1 0 0,1 0-1,-1 0 1,1 0 0,-1 1 0,1-1-1,-1 0 1,1 0 0,-1 1 0,1-1 0,-1 0-1,1 1 1,0-1 0,-1 0 0,1 1 0,0-1-1,-1 1 1,1-1 0,0 1 0,-1-1 0,1 1-1,0-1 1,0 1 0,-1-1 0,1 1 0,0-1-1,0 1 1,0-1 0,0 1 0,0 0 0,0-1-1,0 1 1,0-1 0,0 1 0,0 0 4,0 0 1,1-1-1,-1 1 1,0 0 0,1 0 0,-1 0 0,1 0-1,-1 0 1,1 0 0,0-1 0,-1 1 0,1 0-1,0-1 1,0 1 0,-1 0 0,1-1-1,0 1 1,0-1 0,0 1 0,0-1 0,0 1-1,-1-1 1,1 0 0,0 1 0,0-1 0,0 0-1,0 0 0,31 7-30,-27-6 40,61 8 49,1-2-1,55-3-58,-119-5 24,0 1 0,-1 0 0,1-1-1,0 1 1,-1-1 0,1 0 0,1-1-24,-3 2 5,-1 0 0,0 0 1,0 0-1,0 0 0,1 0 1,-1 0-1,0-1 0,0 1 1,1 0-1,-1 0 0,0 0 0,0 0 1,0 0-1,0-1 0,1 1 1,-1 0-1,0 0 0,0 0 1,0-1-1,0 1 0,0 0 0,0 0 1,0-1-1,1 1 0,-1 0 1,0 0-1,0-1 0,0 1-5,-1-1 8,1 1 0,0 0-1,-1-1 1,1 1 0,-1-1-1,1 1 1,-1 0 0,1-1-1,-1 1 1,1 0 0,-1-1-1,1 1 1,-1 0 0,0 0-1,1 0 1,-1 0 0,1-1 0,-1 1-9,-17-3 119,0 0 0,0 1 0,0 1-1,0 1 1,-12 1-118,-4 0 190,9-1-200,0 2 0,0 1 0,0 1 1,1 1-1,-1 2 0,2 0 0,-19 8 10,22-4 8,16-6-81,11-5-92,-4-1 149,12-2-513,0 0 0,1 1 0,-1 1 0,1 0 0,4 1 529,0 2-4048,5-4-3519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20:10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199 100 9856,'11'-28'3947,"-5"16"2761,-12 21-6131,-1 0 1,-1-1-1,1 0 0,-1-1 0,-1 0 0,1 0 0,-5 2-577,-27 23 440,34-27-396,-15 16 115,-15 17-159,31-32 12,0 1-1,0 0 0,0 0 0,1 1 1,0-1-1,0 1 0,1 0 1,-1 3-12,3-9 2,1-1 0,-1 1 0,1 0 0,0 0 0,-1 0 0,1 0 0,0-1 1,0 1-1,1 0 0,-1 0 0,0 0 0,1-1 0,-1 1 0,1 0 1,-1 0-1,1-1 0,0 1 0,0 0 0,-1-1 0,1 1 0,0-1 0,1 1-2,0 0-6,0 1 0,1-1 0,-1 0 0,1 0 0,0 0 0,0-1 0,-1 1-1,1-1 1,0 1 0,0-1 0,0 0 0,3 1 6,12 2 22,-1-1 0,15 0-22,-20-2 14,1 1 1,-1 0-1,0 0 0,0 1 0,0 0 1,0 1-1,4 3-14,-3 1 14,-1 0 1,0 1-1,-1 0 1,0 1-1,0 0 1,-1 1-1,8 11-14,8 8 0,-22-26-47,1 1 175,0 1 0,0-1 1,0 2-1,-1-1 1,2 4-129,-5-9 79,0 1 1,0 0-1,-1-1 1,1 1-1,-1 0 1,1-1-1,-1 1 1,0 0-1,1 0 0,-1-1 1,0 1-1,0 0 1,0 0-1,-1 0 1,1-1-1,0 1 1,-1 0-1,1-1 1,-1 1-1,1 0 1,-1-1-1,0 1 1,0 0-1,0-1 0,0 2-79,-6 5 163,0 0-1,0 0 1,-1 0-1,0-1 0,-1 0 1,1-1-1,-1 0 0,-3 1-162,-18 10 141,-30 11-141,31-16 38,-29 8-38,45-16-18,-1-1 0,1 0 0,-1-1-1,0 0 1,-7-1 18,19-1-41,0 0 0,0 0 0,-1 0 0,1-1-1,0 1 1,0-1 0,0 1 0,0-1 0,0 0 0,0 1 0,0-1-1,-1-1 42,2 1-74,1 1 0,-1-1 0,0 1 0,1-1 0,-1 1 0,1-1 0,-1 0 0,1 1 0,0-1 0,-1 0-1,1 1 1,0-1 0,-1 0 0,1 0 0,0 1 0,0-1 0,0 0 0,0 0 0,0 0 0,0 1 0,0-1-1,0 0 1,0 0 0,0 1 0,0-1 0,0 0 0,0 0 0,1 0 0,-1 1 0,0-1 0,1 0 0,-1 1-1,1-2 76,5-9-1925,1 0 0,0 0 1,1 1-1,0 0 0,8-7 1924,-3 3-4852,-1 0 0,2-5 4852,6-14-4650</inkml:trace>
  <inkml:trace contextRef="#ctx0" brushRef="#br0" timeOffset="396.889">262 110 13696,'0'0'5183,"13"-7"-4031,5 4 736,-6-6 32,11-3-736,13-3-192,13-5-576,8 4-288,6 4-64,-4 0-64,-11 9 0,-7 3-800,-5 3-256,-5 1-1632,-5 4-704,-4-4-2655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09-03T00:19:52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961 3441 14720,'-9'-12'5535,"9"16"-4319,0 13 256,0-7-192,-4 11-832,-5 14-160,-5 20-128,-4 17-32,0 3-64,-3 0-128,-1 2-32,4-11-1152,0 1-448,9-2-1312,4-6-511,1-11-1729</inkml:trace>
  <inkml:trace contextRef="#ctx0" brushRef="#br0" timeOffset="1746.005">3467 2934 11648,'2'-17'4226,"-1"14"747,-26 84-2199,-26 80-2038,30-104-832,-23 61 488,-12 66-392,46-147-532,2 1-1,2 0 1,2 0 0,1 1 0,2-1 0,1 1-1,3 4 533,-2-33-847,0-1 0,1 0-1,-1 0 1,2 0 0,3 8 847,-6-15-376,1 0 0,0 0 1,0 0-1,0 0 0,1 0 1,-1 0-1,0-1 0,1 1 0,-1 0 1,1-1-1,-1 0 0,1 1 1,0-1-1,0 0 0,0 0 1,-1 0-1,1 0 0,0 0 0,0 0 1,0 0-1,1-1 0,-1 1 1,0-1-1,0 1 0,0-1 0,1 0 376,5 0-1443,0-1-1,0 0 1,7-2 1443</inkml:trace>
  <inkml:trace contextRef="#ctx0" brushRef="#br0" timeOffset="4277.844">880 338 6656,'-1'-3'273,"0"-1"0,0 1 1,0 0-1,1-1 0,0 1 1,-1-1-1,1 1 0,0-1 1,0 1-1,1 0 0,0-2-273,0-1 263,1 0-1,0 0 1,0 1-1,1-1 1,0 1-1,1-3-262,56-85 1283,-9 13-326,-47 73-683,-1 1 1,1 0-1,-2-1 1,2-5-275,-3 11 124,0-1 0,-1 0 1,1 0-1,-1 0 0,0 0 1,0 1-1,1-1 0,-1 0 1,0 0-1,-1 0 0,1 0 0,0 0 1,-1 1-1,1-1 0,-1 0 1,1 0-1,-1 0 0,0 1 1,1-1-1,-1 0-124,0 2 45,1 0 0,0-1 1,0 1-1,0 0 0,-1-1 0,1 1 1,0 0-1,0 0 0,-1-1 0,1 1 1,0 0-1,0 0 0,-1 0 0,1-1 1,0 1-1,-1 0 0,1 0 0,0 0 1,-1 0-1,1 0 0,-1 0 1,1-1-1,0 1 0,-1 0 0,1 0 1,0 0-1,-1 0 0,1 0 0,-1 0 1,1 1-1,0-1 0,-1 0 0,1 0 1,0 0-1,-1 0 0,1 0-45,0 1 29,-1-1 0,1 0 0,0 0 0,0 1-1,0-1 1,0 0 0,0 1 0,0-1 0,-1 0 0,1 1 0,0-1 0,0 0-1,0 0 1,0 1 0,0-1 0,0 0 0,0 1 0,0-1 0,0 0-1,0 1 1,1-1 0,-1 0 0,0 1 0,0-1 0,0 0 0,0 0-1,0 1 1,0-1 0,1 0 0,-1 1 0,0-1 0,0 0 0,1 0 0,-1 0-1,0 1 1,0-1 0,0 0 0,1 0 0,-1 0 0,1 1-29,0 0 56,0 0-1,0 0 1,-1 0 0,1 0 0,0 0 0,0 1 0,-1-1-1,1 0 1,-1 1 0,1-1 0,-1 0 0,1 1-1,-1-1 1,0 1 0,0-1 0,1 1-56,-2 27 301,1-16-135,-1 38 299,1 16 497,2 0 0,4 10-962,-1-18 517,-3 0 1,-3 22-518,0 40 464,9 21 18,2 57 81,-24 413 797,10-458-819,14 147-541,37 152 285,8 219 403,-49-366-647,-4-113 20,-2-43 159,-15 95-220,-32 150 105,26-194-11,8 4-94,3 204 39,5-151 15,-9 584 138,14-663-168,9 573 80,-4-365-174,-5-286 102,2-30-94,8 35 62,-5-60-50,-4-31 76,-1-11-62,0-1-1,0 1 0,0-1 1,0 1-1,1-1 1,0 1-1,0-1 0,0 0 1,0 1-1,0-1 0,0 0 1,1 0-1,0 0 1,0 0-1,0 0 0,0 0 37,-1-2-400,7-22-3231,-7-4 349,-1 21 2592,0 0-1,0 0 1,1 0-1,-1 0 1,1 0-1,0 0 1,0 0-1,1-1 691,10-15-5135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image" Target="../media/image1.png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4.pn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4" Type="http://schemas.openxmlformats.org/officeDocument/2006/relationships/image" Target="../media/image2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customXml" Target="../ink/ink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customXml" Target="../ink/ink19.xml"/><Relationship Id="rId18" Type="http://schemas.openxmlformats.org/officeDocument/2006/relationships/image" Target="../media/image23.png"/><Relationship Id="rId3" Type="http://schemas.openxmlformats.org/officeDocument/2006/relationships/customXml" Target="../ink/ink14.xml"/><Relationship Id="rId21" Type="http://schemas.openxmlformats.org/officeDocument/2006/relationships/customXml" Target="../ink/ink23.xml"/><Relationship Id="rId7" Type="http://schemas.openxmlformats.org/officeDocument/2006/relationships/customXml" Target="../ink/ink16.xml"/><Relationship Id="rId12" Type="http://schemas.openxmlformats.org/officeDocument/2006/relationships/image" Target="../media/image20.png"/><Relationship Id="rId17" Type="http://schemas.openxmlformats.org/officeDocument/2006/relationships/customXml" Target="../ink/ink21.xml"/><Relationship Id="rId2" Type="http://schemas.openxmlformats.org/officeDocument/2006/relationships/image" Target="../media/image15.png"/><Relationship Id="rId16" Type="http://schemas.openxmlformats.org/officeDocument/2006/relationships/image" Target="../media/image22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customXml" Target="../ink/ink18.xml"/><Relationship Id="rId24" Type="http://schemas.openxmlformats.org/officeDocument/2006/relationships/image" Target="../media/image26.png"/><Relationship Id="rId5" Type="http://schemas.openxmlformats.org/officeDocument/2006/relationships/customXml" Target="../ink/ink15.xml"/><Relationship Id="rId15" Type="http://schemas.openxmlformats.org/officeDocument/2006/relationships/customXml" Target="../ink/ink20.xml"/><Relationship Id="rId23" Type="http://schemas.openxmlformats.org/officeDocument/2006/relationships/customXml" Target="../ink/ink24.xml"/><Relationship Id="rId10" Type="http://schemas.openxmlformats.org/officeDocument/2006/relationships/image" Target="../media/image19.png"/><Relationship Id="rId19" Type="http://schemas.openxmlformats.org/officeDocument/2006/relationships/customXml" Target="../ink/ink22.xml"/><Relationship Id="rId4" Type="http://schemas.openxmlformats.org/officeDocument/2006/relationships/image" Target="../media/image16.png"/><Relationship Id="rId9" Type="http://schemas.openxmlformats.org/officeDocument/2006/relationships/customXml" Target="../ink/ink17.xml"/><Relationship Id="rId14" Type="http://schemas.openxmlformats.org/officeDocument/2006/relationships/image" Target="../media/image21.png"/><Relationship Id="rId22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customXml" Target="../ink/ink25.xml"/><Relationship Id="rId7" Type="http://schemas.openxmlformats.org/officeDocument/2006/relationships/customXml" Target="../ink/ink27.xm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customXml" Target="../ink/ink26.xml"/><Relationship Id="rId10" Type="http://schemas.openxmlformats.org/officeDocument/2006/relationships/image" Target="../media/image31.png"/><Relationship Id="rId4" Type="http://schemas.openxmlformats.org/officeDocument/2006/relationships/image" Target="../media/image28.png"/><Relationship Id="rId9" Type="http://schemas.openxmlformats.org/officeDocument/2006/relationships/customXml" Target="../ink/ink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customXml" Target="../ink/ink29.xml"/><Relationship Id="rId7" Type="http://schemas.openxmlformats.org/officeDocument/2006/relationships/customXml" Target="../ink/ink31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customXml" Target="../ink/ink30.xml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customXml" Target="../ink/ink32.xml"/><Relationship Id="rId7" Type="http://schemas.openxmlformats.org/officeDocument/2006/relationships/customXml" Target="../ink/ink34.xml"/><Relationship Id="rId12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customXml" Target="../ink/ink36.xml"/><Relationship Id="rId5" Type="http://schemas.openxmlformats.org/officeDocument/2006/relationships/customXml" Target="../ink/ink33.xml"/><Relationship Id="rId10" Type="http://schemas.openxmlformats.org/officeDocument/2006/relationships/image" Target="../media/image40.png"/><Relationship Id="rId4" Type="http://schemas.openxmlformats.org/officeDocument/2006/relationships/image" Target="../media/image37.png"/><Relationship Id="rId9" Type="http://schemas.openxmlformats.org/officeDocument/2006/relationships/customXml" Target="../ink/ink3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customXml" Target="../ink/ink37.xml"/><Relationship Id="rId7" Type="http://schemas.openxmlformats.org/officeDocument/2006/relationships/customXml" Target="../ink/ink39.xml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4.png"/><Relationship Id="rId5" Type="http://schemas.openxmlformats.org/officeDocument/2006/relationships/customXml" Target="../ink/ink38.xml"/><Relationship Id="rId10" Type="http://schemas.openxmlformats.org/officeDocument/2006/relationships/image" Target="../media/image46.png"/><Relationship Id="rId4" Type="http://schemas.openxmlformats.org/officeDocument/2006/relationships/image" Target="../media/image43.png"/><Relationship Id="rId9" Type="http://schemas.openxmlformats.org/officeDocument/2006/relationships/customXml" Target="../ink/ink4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customXml" Target="../ink/ink41.xml"/><Relationship Id="rId7" Type="http://schemas.openxmlformats.org/officeDocument/2006/relationships/customXml" Target="../ink/ink43.xml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customXml" Target="../ink/ink42.xml"/><Relationship Id="rId10" Type="http://schemas.openxmlformats.org/officeDocument/2006/relationships/image" Target="../media/image51.png"/><Relationship Id="rId4" Type="http://schemas.openxmlformats.org/officeDocument/2006/relationships/image" Target="../media/image48.png"/><Relationship Id="rId9" Type="http://schemas.openxmlformats.org/officeDocument/2006/relationships/customXml" Target="../ink/ink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10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 Data Displays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GRAPH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A518FF-4F76-45BB-98AA-1DEB33E2DC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82638"/>
            <a:ext cx="7183531" cy="5088102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4A8A8274-EF5F-49BE-A401-4986086ABC59}"/>
                  </a:ext>
                </a:extLst>
              </p14:cNvPr>
              <p14:cNvContentPartPr/>
              <p14:nvPr/>
            </p14:nvContentPartPr>
            <p14:xfrm>
              <a:off x="2014390" y="3851211"/>
              <a:ext cx="422280" cy="27396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4A8A8274-EF5F-49BE-A401-4986086ABC5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005750" y="3842211"/>
                <a:ext cx="439920" cy="291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C45F97AA-FC4D-4F53-A6D7-85406F876657}"/>
                  </a:ext>
                </a:extLst>
              </p14:cNvPr>
              <p14:cNvContentPartPr/>
              <p14:nvPr/>
            </p14:nvContentPartPr>
            <p14:xfrm>
              <a:off x="3242350" y="3921051"/>
              <a:ext cx="263520" cy="30888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C45F97AA-FC4D-4F53-A6D7-85406F87665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33710" y="3912051"/>
                <a:ext cx="281160" cy="326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A516F29-FF1A-466B-99F5-FC95EAA5E661}"/>
                  </a:ext>
                </a:extLst>
              </p14:cNvPr>
              <p14:cNvContentPartPr/>
              <p14:nvPr/>
            </p14:nvContentPartPr>
            <p14:xfrm>
              <a:off x="4500190" y="3926811"/>
              <a:ext cx="628560" cy="2242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A516F29-FF1A-466B-99F5-FC95EAA5E66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91550" y="3917811"/>
                <a:ext cx="646200" cy="24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4F587D8-8B92-4DCC-8905-289DC6BB7253}"/>
                  </a:ext>
                </a:extLst>
              </p14:cNvPr>
              <p14:cNvContentPartPr/>
              <p14:nvPr/>
            </p14:nvContentPartPr>
            <p14:xfrm>
              <a:off x="5843350" y="3920691"/>
              <a:ext cx="210600" cy="26928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4F587D8-8B92-4DCC-8905-289DC6BB725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5834350" y="3912051"/>
                <a:ext cx="22824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B3B450F0-6BEF-466F-8656-89493F22CB2D}"/>
                  </a:ext>
                </a:extLst>
              </p14:cNvPr>
              <p14:cNvContentPartPr/>
              <p14:nvPr/>
            </p14:nvContentPartPr>
            <p14:xfrm>
              <a:off x="7761430" y="1756371"/>
              <a:ext cx="1114200" cy="700200"/>
            </p14:xfrm>
          </p:contentPart>
        </mc:Choice>
        <mc:Fallback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B3B450F0-6BEF-466F-8656-89493F22CB2D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752430" y="1747727"/>
                <a:ext cx="1131840" cy="71784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39102A02-9D97-4E67-BFBB-2E80C7844183}"/>
                  </a:ext>
                </a:extLst>
              </p14:cNvPr>
              <p14:cNvContentPartPr/>
              <p14:nvPr/>
            </p14:nvContentPartPr>
            <p14:xfrm>
              <a:off x="10707310" y="1641531"/>
              <a:ext cx="392400" cy="52452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39102A02-9D97-4E67-BFBB-2E80C784418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698310" y="1632891"/>
                <a:ext cx="410040" cy="54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4EEEB387-7B58-443B-AE12-7CF17DDE8C25}"/>
                  </a:ext>
                </a:extLst>
              </p14:cNvPr>
              <p14:cNvContentPartPr/>
              <p14:nvPr/>
            </p14:nvContentPartPr>
            <p14:xfrm>
              <a:off x="1413550" y="2500131"/>
              <a:ext cx="145080" cy="44280"/>
            </p14:xfrm>
          </p:contentPart>
        </mc:Choice>
        <mc:Fallback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4EEEB387-7B58-443B-AE12-7CF17DDE8C25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404910" y="2491491"/>
                <a:ext cx="162720" cy="6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5362130A-4F84-4C1D-BE4C-2A5488EF94CE}"/>
                  </a:ext>
                </a:extLst>
              </p14:cNvPr>
              <p14:cNvContentPartPr/>
              <p14:nvPr/>
            </p14:nvContentPartPr>
            <p14:xfrm>
              <a:off x="1756630" y="3874251"/>
              <a:ext cx="286560" cy="26964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5362130A-4F84-4C1D-BE4C-2A5488EF94C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747990" y="3865599"/>
                <a:ext cx="304200" cy="2873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0997CD34-4BB5-4066-8A59-DC68F748B83F}"/>
                  </a:ext>
                </a:extLst>
              </p14:cNvPr>
              <p14:cNvContentPartPr/>
              <p14:nvPr/>
            </p14:nvContentPartPr>
            <p14:xfrm>
              <a:off x="9428590" y="917571"/>
              <a:ext cx="964440" cy="29199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0997CD34-4BB5-4066-8A59-DC68F748B83F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9419950" y="908571"/>
                <a:ext cx="982080" cy="2937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6" name="Ink 45">
                <a:extLst>
                  <a:ext uri="{FF2B5EF4-FFF2-40B4-BE49-F238E27FC236}">
                    <a16:creationId xmlns:a16="http://schemas.microsoft.com/office/drawing/2014/main" id="{1EE5D9F7-5CD6-4C7F-917E-9F4780FA3A48}"/>
                  </a:ext>
                </a:extLst>
              </p14:cNvPr>
              <p14:cNvContentPartPr/>
              <p14:nvPr/>
            </p14:nvContentPartPr>
            <p14:xfrm>
              <a:off x="8930350" y="1832691"/>
              <a:ext cx="1085760" cy="423360"/>
            </p14:xfrm>
          </p:contentPart>
        </mc:Choice>
        <mc:Fallback>
          <p:pic>
            <p:nvPicPr>
              <p:cNvPr id="46" name="Ink 45">
                <a:extLst>
                  <a:ext uri="{FF2B5EF4-FFF2-40B4-BE49-F238E27FC236}">
                    <a16:creationId xmlns:a16="http://schemas.microsoft.com/office/drawing/2014/main" id="{1EE5D9F7-5CD6-4C7F-917E-9F4780FA3A4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921353" y="1824051"/>
                <a:ext cx="1103394" cy="44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41AC44A7-A989-4F44-B655-FEE1D5D1C949}"/>
                  </a:ext>
                </a:extLst>
              </p14:cNvPr>
              <p14:cNvContentPartPr/>
              <p14:nvPr/>
            </p14:nvContentPartPr>
            <p14:xfrm>
              <a:off x="8302510" y="4133811"/>
              <a:ext cx="1716120" cy="1047600"/>
            </p14:xfrm>
          </p:contentPart>
        </mc:Choice>
        <mc:Fallback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41AC44A7-A989-4F44-B655-FEE1D5D1C949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8293870" y="4125171"/>
                <a:ext cx="1733760" cy="1065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60" name="Ink 59">
                <a:extLst>
                  <a:ext uri="{FF2B5EF4-FFF2-40B4-BE49-F238E27FC236}">
                    <a16:creationId xmlns:a16="http://schemas.microsoft.com/office/drawing/2014/main" id="{047818CE-D0AA-4EFA-9355-5DEECC775607}"/>
                  </a:ext>
                </a:extLst>
              </p14:cNvPr>
              <p14:cNvContentPartPr/>
              <p14:nvPr/>
            </p14:nvContentPartPr>
            <p14:xfrm>
              <a:off x="269830" y="4898091"/>
              <a:ext cx="1327320" cy="507240"/>
            </p14:xfrm>
          </p:contentPart>
        </mc:Choice>
        <mc:Fallback>
          <p:pic>
            <p:nvPicPr>
              <p:cNvPr id="60" name="Ink 59">
                <a:extLst>
                  <a:ext uri="{FF2B5EF4-FFF2-40B4-BE49-F238E27FC236}">
                    <a16:creationId xmlns:a16="http://schemas.microsoft.com/office/drawing/2014/main" id="{047818CE-D0AA-4EFA-9355-5DEECC775607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261190" y="4889091"/>
                <a:ext cx="1344960" cy="52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90CC5977-1D9C-436A-BD7F-6E6DBB51ABCC}"/>
                  </a:ext>
                </a:extLst>
              </p14:cNvPr>
              <p14:cNvContentPartPr/>
              <p14:nvPr/>
            </p14:nvContentPartPr>
            <p14:xfrm>
              <a:off x="10294030" y="4366371"/>
              <a:ext cx="1325880" cy="415800"/>
            </p14:xfrm>
          </p:contentPart>
        </mc:Choice>
        <mc:Fallback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90CC5977-1D9C-436A-BD7F-6E6DBB51ABCC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10285030" y="4357724"/>
                <a:ext cx="1343520" cy="43345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2097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2E5DE18-FC2B-4C52-A623-440B280F0C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78" y="110216"/>
            <a:ext cx="8345765" cy="609373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AA0CBC9-7893-471E-867B-03D6C3F8D3CF}"/>
                  </a:ext>
                </a:extLst>
              </p14:cNvPr>
              <p14:cNvContentPartPr/>
              <p14:nvPr/>
            </p14:nvContentPartPr>
            <p14:xfrm>
              <a:off x="2182150" y="3521451"/>
              <a:ext cx="689760" cy="40860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AA0CBC9-7893-471E-867B-03D6C3F8D3C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73155" y="3512811"/>
                <a:ext cx="707391" cy="42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6D3E780-678D-4100-869C-DFFBC3703937}"/>
                  </a:ext>
                </a:extLst>
              </p14:cNvPr>
              <p14:cNvContentPartPr/>
              <p14:nvPr/>
            </p14:nvContentPartPr>
            <p14:xfrm>
              <a:off x="3874150" y="3619371"/>
              <a:ext cx="220680" cy="35100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6D3E780-678D-4100-869C-DFFBC3703937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65150" y="3610731"/>
                <a:ext cx="238320" cy="36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8115598B-46AD-498D-9B36-F802FB00280B}"/>
                  </a:ext>
                </a:extLst>
              </p14:cNvPr>
              <p14:cNvContentPartPr/>
              <p14:nvPr/>
            </p14:nvContentPartPr>
            <p14:xfrm>
              <a:off x="5463910" y="3615411"/>
              <a:ext cx="613440" cy="29880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8115598B-46AD-498D-9B36-F802FB00280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455270" y="3606761"/>
                <a:ext cx="631080" cy="31646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84CF3C64-159E-40D8-961A-E379743E8153}"/>
                  </a:ext>
                </a:extLst>
              </p14:cNvPr>
              <p14:cNvContentPartPr/>
              <p14:nvPr/>
            </p14:nvContentPartPr>
            <p14:xfrm>
              <a:off x="6937750" y="3680931"/>
              <a:ext cx="268200" cy="25920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84CF3C64-159E-40D8-961A-E379743E8153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928750" y="3671931"/>
                <a:ext cx="285840" cy="276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797217F-53C7-4AD3-A465-3CF6A379CDE4}"/>
                  </a:ext>
                </a:extLst>
              </p14:cNvPr>
              <p14:cNvContentPartPr/>
              <p14:nvPr/>
            </p14:nvContentPartPr>
            <p14:xfrm>
              <a:off x="3225430" y="4154331"/>
              <a:ext cx="719280" cy="5587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797217F-53C7-4AD3-A465-3CF6A379CDE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3216790" y="4145331"/>
                <a:ext cx="736920" cy="57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34416F15-DF5F-4441-A8C5-4954F4CF76B2}"/>
                  </a:ext>
                </a:extLst>
              </p14:cNvPr>
              <p14:cNvContentPartPr/>
              <p14:nvPr/>
            </p14:nvContentPartPr>
            <p14:xfrm>
              <a:off x="5777470" y="5648691"/>
              <a:ext cx="225720" cy="48960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34416F15-DF5F-4441-A8C5-4954F4CF76B2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768484" y="5639691"/>
                <a:ext cx="243332" cy="50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36" name="Ink 35">
                <a:extLst>
                  <a:ext uri="{FF2B5EF4-FFF2-40B4-BE49-F238E27FC236}">
                    <a16:creationId xmlns:a16="http://schemas.microsoft.com/office/drawing/2014/main" id="{C66CAC3E-D3FF-4F45-83B5-7A72FCEE3E78}"/>
                  </a:ext>
                </a:extLst>
              </p14:cNvPr>
              <p14:cNvContentPartPr/>
              <p14:nvPr/>
            </p14:nvContentPartPr>
            <p14:xfrm>
              <a:off x="4402270" y="4818531"/>
              <a:ext cx="3061800" cy="686880"/>
            </p14:xfrm>
          </p:contentPart>
        </mc:Choice>
        <mc:Fallback>
          <p:pic>
            <p:nvPicPr>
              <p:cNvPr id="36" name="Ink 35">
                <a:extLst>
                  <a:ext uri="{FF2B5EF4-FFF2-40B4-BE49-F238E27FC236}">
                    <a16:creationId xmlns:a16="http://schemas.microsoft.com/office/drawing/2014/main" id="{C66CAC3E-D3FF-4F45-83B5-7A72FCEE3E78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4393270" y="4809531"/>
                <a:ext cx="3079440" cy="704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AA8BE75F-0BD5-488E-8069-4A1A3BC108CD}"/>
                  </a:ext>
                </a:extLst>
              </p14:cNvPr>
              <p14:cNvContentPartPr/>
              <p14:nvPr/>
            </p14:nvContentPartPr>
            <p14:xfrm>
              <a:off x="7758190" y="5163051"/>
              <a:ext cx="409680" cy="42480"/>
            </p14:xfrm>
          </p:contentPart>
        </mc:Choice>
        <mc:Fallback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AA8BE75F-0BD5-488E-8069-4A1A3BC108CD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7749550" y="5154051"/>
                <a:ext cx="427320" cy="6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7DB3812B-FBD4-4A80-8AA5-E8FC9CE3F97B}"/>
                  </a:ext>
                </a:extLst>
              </p14:cNvPr>
              <p14:cNvContentPartPr/>
              <p14:nvPr/>
            </p14:nvContentPartPr>
            <p14:xfrm>
              <a:off x="7740190" y="5436291"/>
              <a:ext cx="467640" cy="3456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7DB3812B-FBD4-4A80-8AA5-E8FC9CE3F97B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7731190" y="5427651"/>
                <a:ext cx="485280" cy="5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44" name="Ink 43">
                <a:extLst>
                  <a:ext uri="{FF2B5EF4-FFF2-40B4-BE49-F238E27FC236}">
                    <a16:creationId xmlns:a16="http://schemas.microsoft.com/office/drawing/2014/main" id="{F75B38F6-5C97-4544-932D-7D2B99DD2AA8}"/>
                  </a:ext>
                </a:extLst>
              </p14:cNvPr>
              <p14:cNvContentPartPr/>
              <p14:nvPr/>
            </p14:nvContentPartPr>
            <p14:xfrm>
              <a:off x="8555950" y="4941291"/>
              <a:ext cx="1683720" cy="678960"/>
            </p14:xfrm>
          </p:contentPart>
        </mc:Choice>
        <mc:Fallback>
          <p:pic>
            <p:nvPicPr>
              <p:cNvPr id="44" name="Ink 43">
                <a:extLst>
                  <a:ext uri="{FF2B5EF4-FFF2-40B4-BE49-F238E27FC236}">
                    <a16:creationId xmlns:a16="http://schemas.microsoft.com/office/drawing/2014/main" id="{F75B38F6-5C97-4544-932D-7D2B99DD2AA8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547310" y="4932651"/>
                <a:ext cx="1701360" cy="69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47" name="Ink 46">
                <a:extLst>
                  <a:ext uri="{FF2B5EF4-FFF2-40B4-BE49-F238E27FC236}">
                    <a16:creationId xmlns:a16="http://schemas.microsoft.com/office/drawing/2014/main" id="{433CC1AC-BF47-4C0F-BCED-C05261DF68D8}"/>
                  </a:ext>
                </a:extLst>
              </p14:cNvPr>
              <p14:cNvContentPartPr/>
              <p14:nvPr/>
            </p14:nvContentPartPr>
            <p14:xfrm>
              <a:off x="262990" y="4882251"/>
              <a:ext cx="1602360" cy="522000"/>
            </p14:xfrm>
          </p:contentPart>
        </mc:Choice>
        <mc:Fallback>
          <p:pic>
            <p:nvPicPr>
              <p:cNvPr id="47" name="Ink 46">
                <a:extLst>
                  <a:ext uri="{FF2B5EF4-FFF2-40B4-BE49-F238E27FC236}">
                    <a16:creationId xmlns:a16="http://schemas.microsoft.com/office/drawing/2014/main" id="{433CC1AC-BF47-4C0F-BCED-C05261DF68D8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254350" y="4873611"/>
                <a:ext cx="1620000" cy="53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2107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4043309" y="-43737"/>
            <a:ext cx="4105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 Chart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40CDA31-257A-4CC9-85CD-D6015B7CAF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79471"/>
            <a:ext cx="7584068" cy="520542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CAEA0416-6F7A-4332-BFED-DBC1E54EC950}"/>
                  </a:ext>
                </a:extLst>
              </p14:cNvPr>
              <p14:cNvContentPartPr/>
              <p14:nvPr/>
            </p14:nvContentPartPr>
            <p14:xfrm>
              <a:off x="4977910" y="4573011"/>
              <a:ext cx="975960" cy="536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CAEA0416-6F7A-4332-BFED-DBC1E54EC9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968910" y="4564371"/>
                <a:ext cx="993600" cy="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0D611154-CCA3-4637-BDF9-D1408D03378C}"/>
                  </a:ext>
                </a:extLst>
              </p14:cNvPr>
              <p14:cNvContentPartPr/>
              <p14:nvPr/>
            </p14:nvContentPartPr>
            <p14:xfrm>
              <a:off x="9051670" y="1253091"/>
              <a:ext cx="1354320" cy="79488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0D611154-CCA3-4637-BDF9-D1408D03378C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043030" y="1244091"/>
                <a:ext cx="1371960" cy="812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7C9B651B-9B12-48DE-A77C-FE77AFB6C5A1}"/>
                  </a:ext>
                </a:extLst>
              </p14:cNvPr>
              <p14:cNvContentPartPr/>
              <p14:nvPr/>
            </p14:nvContentPartPr>
            <p14:xfrm>
              <a:off x="7683310" y="1275051"/>
              <a:ext cx="2886480" cy="222228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7C9B651B-9B12-48DE-A77C-FE77AFB6C5A1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674670" y="1266051"/>
                <a:ext cx="2904120" cy="22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8" name="Ink 27">
                <a:extLst>
                  <a:ext uri="{FF2B5EF4-FFF2-40B4-BE49-F238E27FC236}">
                    <a16:creationId xmlns:a16="http://schemas.microsoft.com/office/drawing/2014/main" id="{2EAD13A7-E9E5-452B-91DC-0FBBC089B065}"/>
                  </a:ext>
                </a:extLst>
              </p14:cNvPr>
              <p14:cNvContentPartPr/>
              <p14:nvPr/>
            </p14:nvContentPartPr>
            <p14:xfrm>
              <a:off x="84790" y="5383731"/>
              <a:ext cx="1334880" cy="480960"/>
            </p14:xfrm>
          </p:contentPart>
        </mc:Choice>
        <mc:Fallback>
          <p:pic>
            <p:nvPicPr>
              <p:cNvPr id="28" name="Ink 27">
                <a:extLst>
                  <a:ext uri="{FF2B5EF4-FFF2-40B4-BE49-F238E27FC236}">
                    <a16:creationId xmlns:a16="http://schemas.microsoft.com/office/drawing/2014/main" id="{2EAD13A7-E9E5-452B-91DC-0FBBC089B065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6150" y="5375091"/>
                <a:ext cx="1352520" cy="498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8444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F8044D0-9A7D-4273-88EE-624292D05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53597" cy="622935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4E435E0-9622-4055-A878-A87ED9D640FA}"/>
                  </a:ext>
                </a:extLst>
              </p14:cNvPr>
              <p14:cNvContentPartPr/>
              <p14:nvPr/>
            </p14:nvContentPartPr>
            <p14:xfrm>
              <a:off x="6054670" y="4473291"/>
              <a:ext cx="2234160" cy="871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4E435E0-9622-4055-A878-A87ED9D640F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046030" y="4464651"/>
                <a:ext cx="2251800" cy="104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7A00C605-8103-43DA-AA8F-616512F49E92}"/>
                  </a:ext>
                </a:extLst>
              </p14:cNvPr>
              <p14:cNvContentPartPr/>
              <p14:nvPr/>
            </p14:nvContentPartPr>
            <p14:xfrm>
              <a:off x="4117870" y="2565651"/>
              <a:ext cx="4095000" cy="691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7A00C605-8103-43DA-AA8F-616512F49E92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108870" y="2556651"/>
                <a:ext cx="4112640" cy="70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46F8D4FC-977F-4A9D-BBA0-63DFE108B46B}"/>
                  </a:ext>
                </a:extLst>
              </p14:cNvPr>
              <p14:cNvContentPartPr/>
              <p14:nvPr/>
            </p14:nvContentPartPr>
            <p14:xfrm>
              <a:off x="157150" y="4740771"/>
              <a:ext cx="2621160" cy="54324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46F8D4FC-977F-4A9D-BBA0-63DFE108B46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48150" y="4731771"/>
                <a:ext cx="2638800" cy="56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001182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 and Leaf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FD2DB21-34A7-45A9-8531-23649E7317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88860"/>
            <a:ext cx="11188700" cy="539036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44" name="Ink 143">
                <a:extLst>
                  <a:ext uri="{FF2B5EF4-FFF2-40B4-BE49-F238E27FC236}">
                    <a16:creationId xmlns:a16="http://schemas.microsoft.com/office/drawing/2014/main" id="{6FFD07D4-0C28-4721-AE83-FF7446DF2FA7}"/>
                  </a:ext>
                </a:extLst>
              </p14:cNvPr>
              <p14:cNvContentPartPr/>
              <p14:nvPr/>
            </p14:nvContentPartPr>
            <p14:xfrm>
              <a:off x="1664110" y="1546131"/>
              <a:ext cx="10408320" cy="1532160"/>
            </p14:xfrm>
          </p:contentPart>
        </mc:Choice>
        <mc:Fallback>
          <p:pic>
            <p:nvPicPr>
              <p:cNvPr id="144" name="Ink 143">
                <a:extLst>
                  <a:ext uri="{FF2B5EF4-FFF2-40B4-BE49-F238E27FC236}">
                    <a16:creationId xmlns:a16="http://schemas.microsoft.com/office/drawing/2014/main" id="{6FFD07D4-0C28-4721-AE83-FF7446DF2FA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55110" y="1537491"/>
                <a:ext cx="10425959" cy="154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F990FB5D-B3F6-47D4-8737-6747E7B392D6}"/>
                  </a:ext>
                </a:extLst>
              </p14:cNvPr>
              <p14:cNvContentPartPr/>
              <p14:nvPr/>
            </p14:nvContentPartPr>
            <p14:xfrm>
              <a:off x="6914710" y="3540171"/>
              <a:ext cx="1663560" cy="1451520"/>
            </p14:xfrm>
          </p:contentPart>
        </mc:Choice>
        <mc:Fallback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F990FB5D-B3F6-47D4-8737-6747E7B392D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906070" y="3531531"/>
                <a:ext cx="1681200" cy="1469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D196D7D7-50CE-4725-A05C-D5D61D51420D}"/>
                  </a:ext>
                </a:extLst>
              </p14:cNvPr>
              <p14:cNvContentPartPr/>
              <p14:nvPr/>
            </p14:nvContentPartPr>
            <p14:xfrm>
              <a:off x="5902030" y="3907731"/>
              <a:ext cx="299160" cy="233280"/>
            </p14:xfrm>
          </p:contentPart>
        </mc:Choice>
        <mc:Fallback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D196D7D7-50CE-4725-A05C-D5D61D51420D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93380" y="3899091"/>
                <a:ext cx="316821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67" name="Ink 166">
                <a:extLst>
                  <a:ext uri="{FF2B5EF4-FFF2-40B4-BE49-F238E27FC236}">
                    <a16:creationId xmlns:a16="http://schemas.microsoft.com/office/drawing/2014/main" id="{9C73472B-56B8-493C-AC2F-83051EFE4DB2}"/>
                  </a:ext>
                </a:extLst>
              </p14:cNvPr>
              <p14:cNvContentPartPr/>
              <p14:nvPr/>
            </p14:nvContentPartPr>
            <p14:xfrm>
              <a:off x="9086590" y="3247491"/>
              <a:ext cx="2824560" cy="1837800"/>
            </p14:xfrm>
          </p:contentPart>
        </mc:Choice>
        <mc:Fallback>
          <p:pic>
            <p:nvPicPr>
              <p:cNvPr id="167" name="Ink 166">
                <a:extLst>
                  <a:ext uri="{FF2B5EF4-FFF2-40B4-BE49-F238E27FC236}">
                    <a16:creationId xmlns:a16="http://schemas.microsoft.com/office/drawing/2014/main" id="{9C73472B-56B8-493C-AC2F-83051EFE4DB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077950" y="3238851"/>
                <a:ext cx="2842200" cy="18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70" name="Ink 169">
                <a:extLst>
                  <a:ext uri="{FF2B5EF4-FFF2-40B4-BE49-F238E27FC236}">
                    <a16:creationId xmlns:a16="http://schemas.microsoft.com/office/drawing/2014/main" id="{FA58656B-AAFC-4D77-AFB9-88631C26A0C9}"/>
                  </a:ext>
                </a:extLst>
              </p14:cNvPr>
              <p14:cNvContentPartPr/>
              <p14:nvPr/>
            </p14:nvContentPartPr>
            <p14:xfrm>
              <a:off x="180910" y="5313891"/>
              <a:ext cx="2246760" cy="896760"/>
            </p14:xfrm>
          </p:contentPart>
        </mc:Choice>
        <mc:Fallback>
          <p:pic>
            <p:nvPicPr>
              <p:cNvPr id="170" name="Ink 169">
                <a:extLst>
                  <a:ext uri="{FF2B5EF4-FFF2-40B4-BE49-F238E27FC236}">
                    <a16:creationId xmlns:a16="http://schemas.microsoft.com/office/drawing/2014/main" id="{FA58656B-AAFC-4D77-AFB9-88631C26A0C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71910" y="5304891"/>
                <a:ext cx="2264400" cy="91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97901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787260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Plot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EEACBB-FD23-4959-BB7E-723764770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5" y="939620"/>
            <a:ext cx="10818059" cy="4978295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32E01036-C6FD-4B84-BA69-DC13630718C1}"/>
                  </a:ext>
                </a:extLst>
              </p14:cNvPr>
              <p14:cNvContentPartPr/>
              <p14:nvPr/>
            </p14:nvContentPartPr>
            <p14:xfrm>
              <a:off x="3402550" y="3962811"/>
              <a:ext cx="5699160" cy="790560"/>
            </p14:xfrm>
          </p:contentPart>
        </mc:Choice>
        <mc:Fallback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32E01036-C6FD-4B84-BA69-DC13630718C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393910" y="3953811"/>
                <a:ext cx="5716800" cy="808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8" name="Ink 37">
                <a:extLst>
                  <a:ext uri="{FF2B5EF4-FFF2-40B4-BE49-F238E27FC236}">
                    <a16:creationId xmlns:a16="http://schemas.microsoft.com/office/drawing/2014/main" id="{78294271-EF3E-43DB-A464-8593ED33FF1E}"/>
                  </a:ext>
                </a:extLst>
              </p14:cNvPr>
              <p14:cNvContentPartPr/>
              <p14:nvPr/>
            </p14:nvContentPartPr>
            <p14:xfrm>
              <a:off x="6061150" y="4926171"/>
              <a:ext cx="470880" cy="475200"/>
            </p14:xfrm>
          </p:contentPart>
        </mc:Choice>
        <mc:Fallback>
          <p:pic>
            <p:nvPicPr>
              <p:cNvPr id="38" name="Ink 37">
                <a:extLst>
                  <a:ext uri="{FF2B5EF4-FFF2-40B4-BE49-F238E27FC236}">
                    <a16:creationId xmlns:a16="http://schemas.microsoft.com/office/drawing/2014/main" id="{78294271-EF3E-43DB-A464-8593ED33FF1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052150" y="4917531"/>
                <a:ext cx="488520" cy="49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49" name="Ink 48">
                <a:extLst>
                  <a:ext uri="{FF2B5EF4-FFF2-40B4-BE49-F238E27FC236}">
                    <a16:creationId xmlns:a16="http://schemas.microsoft.com/office/drawing/2014/main" id="{3C64FAF4-72A3-4898-B5C1-C1AB77665B56}"/>
                  </a:ext>
                </a:extLst>
              </p14:cNvPr>
              <p14:cNvContentPartPr/>
              <p14:nvPr/>
            </p14:nvContentPartPr>
            <p14:xfrm>
              <a:off x="251470" y="4723131"/>
              <a:ext cx="2245320" cy="690120"/>
            </p14:xfrm>
          </p:contentPart>
        </mc:Choice>
        <mc:Fallback>
          <p:pic>
            <p:nvPicPr>
              <p:cNvPr id="49" name="Ink 48">
                <a:extLst>
                  <a:ext uri="{FF2B5EF4-FFF2-40B4-BE49-F238E27FC236}">
                    <a16:creationId xmlns:a16="http://schemas.microsoft.com/office/drawing/2014/main" id="{3C64FAF4-72A3-4898-B5C1-C1AB77665B56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42830" y="4714491"/>
                <a:ext cx="2262960" cy="70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EA6FC3EF-1B57-404F-8EF7-02A4CA0F1B0F}"/>
                  </a:ext>
                </a:extLst>
              </p14:cNvPr>
              <p14:cNvContentPartPr/>
              <p14:nvPr/>
            </p14:nvContentPartPr>
            <p14:xfrm>
              <a:off x="9345070" y="3936171"/>
              <a:ext cx="2042280" cy="148176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EA6FC3EF-1B57-404F-8EF7-02A4CA0F1B0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336430" y="3927531"/>
                <a:ext cx="2059920" cy="149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26497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378F541-8030-4880-89BF-7F2F01F60A9C}"/>
              </a:ext>
            </a:extLst>
          </p:cNvPr>
          <p:cNvCxnSpPr/>
          <p:nvPr/>
        </p:nvCxnSpPr>
        <p:spPr>
          <a:xfrm flipV="1">
            <a:off x="0" y="648559"/>
            <a:ext cx="12192000" cy="5715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86F612B7-A1D7-4C96-A4F5-19A1658416F2}"/>
              </a:ext>
            </a:extLst>
          </p:cNvPr>
          <p:cNvSpPr txBox="1"/>
          <p:nvPr/>
        </p:nvSpPr>
        <p:spPr>
          <a:xfrm>
            <a:off x="3091629" y="-43737"/>
            <a:ext cx="60087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CD0CB3-2A04-4DE0-B0D6-4567F6AAA5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395" b="20425"/>
          <a:stretch/>
        </p:blipFill>
        <p:spPr>
          <a:xfrm>
            <a:off x="71919" y="730109"/>
            <a:ext cx="6385692" cy="549538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089E9E5-7563-47BF-B70E-C4B100696A27}"/>
                  </a:ext>
                </a:extLst>
              </p14:cNvPr>
              <p14:cNvContentPartPr/>
              <p14:nvPr/>
            </p14:nvContentPartPr>
            <p14:xfrm>
              <a:off x="320950" y="1277211"/>
              <a:ext cx="5655600" cy="3939840"/>
            </p14:xfrm>
          </p:contentPart>
        </mc:Choice>
        <mc:Fallback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089E9E5-7563-47BF-B70E-C4B100696A2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2309" y="1268570"/>
                <a:ext cx="5673241" cy="39574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1B6597AC-EB54-48C7-B4BD-0BA003A87148}"/>
                  </a:ext>
                </a:extLst>
              </p14:cNvPr>
              <p14:cNvContentPartPr/>
              <p14:nvPr/>
            </p14:nvContentPartPr>
            <p14:xfrm>
              <a:off x="350470" y="5186451"/>
              <a:ext cx="290160" cy="36324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1B6597AC-EB54-48C7-B4BD-0BA003A8714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41830" y="5177451"/>
                <a:ext cx="307800" cy="38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672C63A1-6DC7-4B67-9C39-36D843A4559F}"/>
                  </a:ext>
                </a:extLst>
              </p14:cNvPr>
              <p14:cNvContentPartPr/>
              <p14:nvPr/>
            </p14:nvContentPartPr>
            <p14:xfrm>
              <a:off x="340390" y="5673531"/>
              <a:ext cx="85680" cy="9072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672C63A1-6DC7-4B67-9C39-36D843A455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31750" y="5664891"/>
                <a:ext cx="103320" cy="10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4EC64608-B31F-4BE0-82B8-15C3C0F7C56D}"/>
                  </a:ext>
                </a:extLst>
              </p14:cNvPr>
              <p14:cNvContentPartPr/>
              <p14:nvPr/>
            </p14:nvContentPartPr>
            <p14:xfrm>
              <a:off x="141310" y="5517651"/>
              <a:ext cx="5104800" cy="41688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4EC64608-B31F-4BE0-82B8-15C3C0F7C56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32310" y="5509011"/>
                <a:ext cx="5122440" cy="43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52916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16</Words>
  <Application>Microsoft Office PowerPoint</Application>
  <PresentationFormat>Widescreen</PresentationFormat>
  <Paragraphs>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Unit 10 Analyzing Data Displays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49</cp:revision>
  <cp:lastPrinted>2018-11-23T19:54:51Z</cp:lastPrinted>
  <dcterms:created xsi:type="dcterms:W3CDTF">2018-08-29T02:57:50Z</dcterms:created>
  <dcterms:modified xsi:type="dcterms:W3CDTF">2019-09-03T00:27:21Z</dcterms:modified>
</cp:coreProperties>
</file>